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90" r:id="rId4"/>
    <p:sldMasterId id="2147484230" r:id="rId5"/>
    <p:sldMasterId id="2147484267" r:id="rId6"/>
    <p:sldMasterId id="2147484309" r:id="rId7"/>
    <p:sldMasterId id="2147484354" r:id="rId8"/>
    <p:sldMasterId id="2147484384" r:id="rId9"/>
    <p:sldMasterId id="2147484400" r:id="rId10"/>
  </p:sldMasterIdLst>
  <p:notesMasterIdLst>
    <p:notesMasterId r:id="rId46"/>
  </p:notesMasterIdLst>
  <p:handoutMasterIdLst>
    <p:handoutMasterId r:id="rId47"/>
  </p:handoutMasterIdLst>
  <p:sldIdLst>
    <p:sldId id="288" r:id="rId11"/>
    <p:sldId id="2143187693" r:id="rId12"/>
    <p:sldId id="2143187919" r:id="rId13"/>
    <p:sldId id="2143187881" r:id="rId14"/>
    <p:sldId id="2147347942" r:id="rId15"/>
    <p:sldId id="2143187921" r:id="rId16"/>
    <p:sldId id="2143187925" r:id="rId17"/>
    <p:sldId id="2147347943" r:id="rId18"/>
    <p:sldId id="2147347913" r:id="rId19"/>
    <p:sldId id="2147348000" r:id="rId20"/>
    <p:sldId id="2143187843" r:id="rId21"/>
    <p:sldId id="2143187847" r:id="rId22"/>
    <p:sldId id="2143187937" r:id="rId23"/>
    <p:sldId id="2147347858" r:id="rId24"/>
    <p:sldId id="2143187916" r:id="rId25"/>
    <p:sldId id="2147347861" r:id="rId26"/>
    <p:sldId id="2147347862" r:id="rId27"/>
    <p:sldId id="2143187885" r:id="rId28"/>
    <p:sldId id="1637157007" r:id="rId29"/>
    <p:sldId id="2147347960" r:id="rId30"/>
    <p:sldId id="2143187909" r:id="rId31"/>
    <p:sldId id="2147347964" r:id="rId32"/>
    <p:sldId id="2147347978" r:id="rId33"/>
    <p:sldId id="2147347977" r:id="rId34"/>
    <p:sldId id="2143187886" r:id="rId35"/>
    <p:sldId id="2143187904" r:id="rId36"/>
    <p:sldId id="2147347845" r:id="rId37"/>
    <p:sldId id="2147347854" r:id="rId38"/>
    <p:sldId id="2143187912" r:id="rId39"/>
    <p:sldId id="2147347855" r:id="rId40"/>
    <p:sldId id="2147347991" r:id="rId41"/>
    <p:sldId id="2143187947" r:id="rId42"/>
    <p:sldId id="2147347922" r:id="rId43"/>
    <p:sldId id="2147347938" r:id="rId44"/>
    <p:sldId id="214734796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D1C0E69-923A-4B42-925D-CEE7CD17023B}">
          <p14:sldIdLst>
            <p14:sldId id="288"/>
            <p14:sldId id="2143187693"/>
            <p14:sldId id="2143187919"/>
            <p14:sldId id="2143187881"/>
            <p14:sldId id="2147347942"/>
            <p14:sldId id="2143187921"/>
            <p14:sldId id="2143187925"/>
            <p14:sldId id="2147347943"/>
            <p14:sldId id="2147347913"/>
            <p14:sldId id="2147348000"/>
            <p14:sldId id="2143187843"/>
            <p14:sldId id="2143187847"/>
            <p14:sldId id="2143187937"/>
            <p14:sldId id="2147347858"/>
            <p14:sldId id="2143187916"/>
            <p14:sldId id="2147347861"/>
            <p14:sldId id="2147347862"/>
            <p14:sldId id="2143187885"/>
            <p14:sldId id="1637157007"/>
            <p14:sldId id="2147347960"/>
            <p14:sldId id="2143187909"/>
            <p14:sldId id="2147347964"/>
            <p14:sldId id="2147347978"/>
            <p14:sldId id="2147347977"/>
            <p14:sldId id="2143187886"/>
            <p14:sldId id="2143187904"/>
            <p14:sldId id="2147347845"/>
            <p14:sldId id="2147347854"/>
            <p14:sldId id="2143187912"/>
            <p14:sldId id="2147347855"/>
            <p14:sldId id="2147347991"/>
            <p14:sldId id="2143187947"/>
            <p14:sldId id="2147347922"/>
            <p14:sldId id="2147347938"/>
            <p14:sldId id="2147347968"/>
          </p14:sldIdLst>
        </p14:section>
        <p14:section name="Appendix" id="{B3985D2E-FC7F-4B90-BBA4-DEA4F452B93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F4320-8186-0DF1-814F-BB659E19DCDE}" name="Dunmore, Elizabeth" initials="DE" userId="S::Elizabeth.Dunmore@edelmanDXI.com::14f53025-23f7-4196-a4f4-a5414df5cf78" providerId="AD"/>
  <p188:author id="{33F45922-0D71-2585-B707-DD1688C111C4}" name="Latimier, Rebecca" initials="LR" userId="S::Rebecca.Latimier@edelmandxi.com::973a8d57-148f-4476-a3a1-69ae957e6e65" providerId="AD"/>
  <p188:author id="{F7C87493-7D0F-7E4D-A6AC-C16374A21BDF}" name="Bativala, Zubin" initials="BZ" userId="S::Zubin.Bativala@edelmanDXI.com::a5083c10-7310-43c8-837c-77072b7b4e88" providerId="AD"/>
  <p188:author id="{01710EB1-7A1B-7F98-33F4-7BCB2B05E48A}" name="Elamraoui, Khadija" initials="EK" userId="S::Khadija.Elamraoui@EdelmanDXI.com::585af64b-9c53-4b4e-828d-794bd737d8df" providerId="AD"/>
  <p188:author id="{A7401AE2-556C-5F7F-F168-0D174A32A0B2}" name="Green, Caroline" initials="GC" userId="S::Caroline.Green@edelmanDXI.com::561c4c5b-11af-4350-9691-9d05ca5743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ntzaris, Penelope" initials="MP" lastIdx="8" clrIdx="6">
    <p:extLst>
      <p:ext uri="{19B8F6BF-5375-455C-9EA6-DF929625EA0E}">
        <p15:presenceInfo xmlns:p15="http://schemas.microsoft.com/office/powerpoint/2012/main" userId="S::Penelope.Mantzaris@edelmandataxintelligence.com::9f26d6b7-679f-4331-b654-b8dcfac37477" providerId="AD"/>
      </p:ext>
    </p:extLst>
  </p:cmAuthor>
  <p:cmAuthor id="1" name="Fuld (Tritsch), Samantha" initials="FS" lastIdx="75" clrIdx="0">
    <p:extLst>
      <p:ext uri="{19B8F6BF-5375-455C-9EA6-DF929625EA0E}">
        <p15:presenceInfo xmlns:p15="http://schemas.microsoft.com/office/powerpoint/2012/main" userId="S::samantha.fuld@edelmanintelligence.com::49b91ae0-3450-4eb5-a274-7d628dabd63e" providerId="AD"/>
      </p:ext>
    </p:extLst>
  </p:cmAuthor>
  <p:cmAuthor id="8" name="Scobell, Nicola" initials="SN" lastIdx="2" clrIdx="7">
    <p:extLst>
      <p:ext uri="{19B8F6BF-5375-455C-9EA6-DF929625EA0E}">
        <p15:presenceInfo xmlns:p15="http://schemas.microsoft.com/office/powerpoint/2012/main" userId="S::Nicola.Scobell@edelmandataxintelligence.com::78d95e4a-8ee2-4aea-ad6b-00420a420395" providerId="AD"/>
      </p:ext>
    </p:extLst>
  </p:cmAuthor>
  <p:cmAuthor id="2" name="Otto, Maria" initials="OM" lastIdx="4" clrIdx="1">
    <p:extLst>
      <p:ext uri="{19B8F6BF-5375-455C-9EA6-DF929625EA0E}">
        <p15:presenceInfo xmlns:p15="http://schemas.microsoft.com/office/powerpoint/2012/main" userId="S::maria.otto@edelmanintelligence.com::d9e4bbca-afe1-4734-8e5e-9209cb70bd57" providerId="AD"/>
      </p:ext>
    </p:extLst>
  </p:cmAuthor>
  <p:cmAuthor id="9" name="Adelle Evans" initials="AE [2]" lastIdx="1" clrIdx="8">
    <p:extLst>
      <p:ext uri="{19B8F6BF-5375-455C-9EA6-DF929625EA0E}">
        <p15:presenceInfo xmlns:p15="http://schemas.microsoft.com/office/powerpoint/2012/main" userId="S::Adelle.Evans@charteredaccountantsanz.com::7d14d4f0-255e-4564-a424-b3c758d37e1f" providerId="AD"/>
      </p:ext>
    </p:extLst>
  </p:cmAuthor>
  <p:cmAuthor id="3" name="Meade, Lulu" initials="ML" lastIdx="115" clrIdx="2">
    <p:extLst>
      <p:ext uri="{19B8F6BF-5375-455C-9EA6-DF929625EA0E}">
        <p15:presenceInfo xmlns:p15="http://schemas.microsoft.com/office/powerpoint/2012/main" userId="S::Lulu.Meade@EdelmanDataXIntelligence.com::8633f593-a690-4459-b243-e7a30ff84e1f" providerId="AD"/>
      </p:ext>
    </p:extLst>
  </p:cmAuthor>
  <p:cmAuthor id="4" name="Toha, Abi" initials="TA" lastIdx="133" clrIdx="3">
    <p:extLst>
      <p:ext uri="{19B8F6BF-5375-455C-9EA6-DF929625EA0E}">
        <p15:presenceInfo xmlns:p15="http://schemas.microsoft.com/office/powerpoint/2012/main" userId="S::Abi.Toha@edelmandataxintelligence.com::eba613ce-1dd1-4682-ae93-52d97e0200db" providerId="AD"/>
      </p:ext>
    </p:extLst>
  </p:cmAuthor>
  <p:cmAuthor id="5" name="Lau, Joyce" initials="LJ" lastIdx="349" clrIdx="4">
    <p:extLst>
      <p:ext uri="{19B8F6BF-5375-455C-9EA6-DF929625EA0E}">
        <p15:presenceInfo xmlns:p15="http://schemas.microsoft.com/office/powerpoint/2012/main" userId="S::Joyce.Lau@edelmandataxintelligence.com::800df53a-6b89-4849-be91-38ae86b869c5" providerId="AD"/>
      </p:ext>
    </p:extLst>
  </p:cmAuthor>
  <p:cmAuthor id="6" name="Bouches, Emeline" initials="BE" lastIdx="9" clrIdx="5">
    <p:extLst>
      <p:ext uri="{19B8F6BF-5375-455C-9EA6-DF929625EA0E}">
        <p15:presenceInfo xmlns:p15="http://schemas.microsoft.com/office/powerpoint/2012/main" userId="S::emeline.bouches@edelmandataxintelligence.com::08c33c5f-c7ac-473f-bc37-ad198e2ce4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D6C2FF"/>
    <a:srgbClr val="F2F2F2"/>
    <a:srgbClr val="91D1F6"/>
    <a:srgbClr val="B9FFB9"/>
    <a:srgbClr val="D1FFD1"/>
    <a:srgbClr val="AFFFAF"/>
    <a:srgbClr val="9966FF"/>
    <a:srgbClr val="00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463552445554698E-2"/>
          <c:y val="0"/>
          <c:w val="0.94824624414806535"/>
          <c:h val="1"/>
        </c:manualLayout>
      </c:layout>
      <c:scatterChart>
        <c:scatterStyle val="lineMarker"/>
        <c:varyColors val="0"/>
        <c:ser>
          <c:idx val="0"/>
          <c:order val="0"/>
          <c:tx>
            <c:strRef>
              <c:f>Sheet1!$C$1</c:f>
              <c:strCache>
                <c:ptCount val="1"/>
                <c:pt idx="0">
                  <c:v>y-ethical</c:v>
                </c:pt>
              </c:strCache>
            </c:strRef>
          </c:tx>
          <c:spPr>
            <a:ln w="19050" cap="rnd">
              <a:noFill/>
              <a:round/>
            </a:ln>
            <a:effectLst/>
          </c:spPr>
          <c:marker>
            <c:symbol val="square"/>
            <c:size val="8"/>
            <c:spPr>
              <a:solidFill>
                <a:schemeClr val="bg1"/>
              </a:solidFill>
              <a:ln w="15875">
                <a:solidFill>
                  <a:schemeClr val="bg1">
                    <a:lumMod val="50000"/>
                  </a:schemeClr>
                </a:solidFill>
              </a:ln>
              <a:effectLst/>
            </c:spPr>
          </c:marker>
          <c:dPt>
            <c:idx val="0"/>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0-A7D8-8F4F-9246-132FC8674250}"/>
              </c:ext>
            </c:extLst>
          </c:dPt>
          <c:dPt>
            <c:idx val="1"/>
            <c:marker>
              <c:symbol val="square"/>
              <c:size val="8"/>
              <c:spPr>
                <a:solidFill>
                  <a:schemeClr val="bg1"/>
                </a:solidFill>
                <a:ln w="15875">
                  <a:solidFill>
                    <a:schemeClr val="bg1">
                      <a:lumMod val="50000"/>
                    </a:schemeClr>
                  </a:solidFill>
                </a:ln>
                <a:effectLst/>
              </c:spPr>
            </c:marker>
            <c:bubble3D val="0"/>
            <c:spPr>
              <a:ln w="19050" cap="rnd">
                <a:noFill/>
                <a:round/>
              </a:ln>
              <a:effectLst/>
            </c:spPr>
            <c:extLst>
              <c:ext xmlns:c16="http://schemas.microsoft.com/office/drawing/2014/chart" uri="{C3380CC4-5D6E-409C-BE32-E72D297353CC}">
                <c16:uniqueId val="{00000002-A7D8-8F4F-9246-132FC8674250}"/>
              </c:ext>
            </c:extLst>
          </c:dPt>
          <c:dPt>
            <c:idx val="2"/>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3-A7D8-8F4F-9246-132FC8674250}"/>
              </c:ext>
            </c:extLst>
          </c:dPt>
          <c:dPt>
            <c:idx val="3"/>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4-A7D8-8F4F-9246-132FC8674250}"/>
              </c:ext>
            </c:extLst>
          </c:dPt>
          <c:dPt>
            <c:idx val="4"/>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5-A7D8-8F4F-9246-132FC8674250}"/>
              </c:ext>
            </c:extLst>
          </c:dPt>
          <c:dPt>
            <c:idx val="5"/>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6-A7D8-8F4F-9246-132FC8674250}"/>
              </c:ext>
            </c:extLst>
          </c:dPt>
          <c:dPt>
            <c:idx val="6"/>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7-A7D8-8F4F-9246-132FC8674250}"/>
              </c:ext>
            </c:extLst>
          </c:dPt>
          <c:dPt>
            <c:idx val="7"/>
            <c:marker>
              <c:symbol val="square"/>
              <c:size val="8"/>
              <c:spPr>
                <a:solidFill>
                  <a:schemeClr val="bg1"/>
                </a:solidFill>
                <a:ln w="15875">
                  <a:solidFill>
                    <a:schemeClr val="bg1">
                      <a:lumMod val="50000"/>
                    </a:schemeClr>
                  </a:solidFill>
                </a:ln>
                <a:effectLst/>
              </c:spPr>
            </c:marker>
            <c:bubble3D val="0"/>
            <c:extLst>
              <c:ext xmlns:c16="http://schemas.microsoft.com/office/drawing/2014/chart" uri="{C3380CC4-5D6E-409C-BE32-E72D297353CC}">
                <c16:uniqueId val="{00000008-A7D8-8F4F-9246-132FC8674250}"/>
              </c:ext>
            </c:extLst>
          </c:dPt>
          <c:xVal>
            <c:numRef>
              <c:f>Sheet1!$B$2:$B$9</c:f>
              <c:numCache>
                <c:formatCode>General</c:formatCode>
                <c:ptCount val="8"/>
                <c:pt idx="0">
                  <c:v>-39</c:v>
                </c:pt>
                <c:pt idx="1">
                  <c:v>-17</c:v>
                </c:pt>
                <c:pt idx="2">
                  <c:v>-4</c:v>
                </c:pt>
                <c:pt idx="3">
                  <c:v>14</c:v>
                </c:pt>
              </c:numCache>
            </c:numRef>
          </c:xVal>
          <c:yVal>
            <c:numRef>
              <c:f>Sheet1!$C$2:$C$9</c:f>
              <c:numCache>
                <c:formatCode>General</c:formatCode>
                <c:ptCount val="8"/>
                <c:pt idx="0">
                  <c:v>-18</c:v>
                </c:pt>
                <c:pt idx="1">
                  <c:v>-7</c:v>
                </c:pt>
                <c:pt idx="2">
                  <c:v>12</c:v>
                </c:pt>
                <c:pt idx="3">
                  <c:v>-2</c:v>
                </c:pt>
              </c:numCache>
            </c:numRef>
          </c:yVal>
          <c:smooth val="0"/>
          <c:extLst>
            <c:ext xmlns:c16="http://schemas.microsoft.com/office/drawing/2014/chart" uri="{C3380CC4-5D6E-409C-BE32-E72D297353CC}">
              <c16:uniqueId val="{00000009-A7D8-8F4F-9246-132FC8674250}"/>
            </c:ext>
          </c:extLst>
        </c:ser>
        <c:dLbls>
          <c:showLegendKey val="0"/>
          <c:showVal val="0"/>
          <c:showCatName val="0"/>
          <c:showSerName val="0"/>
          <c:showPercent val="0"/>
          <c:showBubbleSize val="0"/>
        </c:dLbls>
        <c:axId val="609384095"/>
        <c:axId val="677864351"/>
      </c:scatterChart>
      <c:valAx>
        <c:axId val="609384095"/>
        <c:scaling>
          <c:orientation val="minMax"/>
        </c:scaling>
        <c:delete val="1"/>
        <c:axPos val="b"/>
        <c:numFmt formatCode="General" sourceLinked="1"/>
        <c:majorTickMark val="out"/>
        <c:minorTickMark val="none"/>
        <c:tickLblPos val="nextTo"/>
        <c:crossAx val="677864351"/>
        <c:crossesAt val="0"/>
        <c:crossBetween val="midCat"/>
        <c:majorUnit val="50"/>
      </c:valAx>
      <c:valAx>
        <c:axId val="677864351"/>
        <c:scaling>
          <c:orientation val="minMax"/>
          <c:max val="35"/>
          <c:min val="-35"/>
        </c:scaling>
        <c:delete val="1"/>
        <c:axPos val="r"/>
        <c:numFmt formatCode="General" sourceLinked="1"/>
        <c:majorTickMark val="out"/>
        <c:minorTickMark val="none"/>
        <c:tickLblPos val="nextTo"/>
        <c:crossAx val="609384095"/>
        <c:crosses val="max"/>
        <c:crossBetween val="midCat"/>
        <c:majorUnit val="2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3890-4612-A4C8-DB19167D64D1}"/>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3890-4612-A4C8-DB19167D64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90-4612-A4C8-DB19167D64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90-4612-A4C8-DB19167D64D1}"/>
              </c:ext>
            </c:extLst>
          </c:dPt>
          <c:cat>
            <c:strRef>
              <c:f>Sheet1!$A$2:$A$5</c:f>
              <c:strCache>
                <c:ptCount val="2"/>
                <c:pt idx="0">
                  <c:v>1st Qtr</c:v>
                </c:pt>
                <c:pt idx="1">
                  <c:v>2nd Qtr</c:v>
                </c:pt>
              </c:strCache>
            </c:strRef>
          </c:cat>
          <c:val>
            <c:numRef>
              <c:f>Sheet1!$B$2:$B$5</c:f>
              <c:numCache>
                <c:formatCode>General</c:formatCode>
                <c:ptCount val="4"/>
                <c:pt idx="0">
                  <c:v>68</c:v>
                </c:pt>
                <c:pt idx="1">
                  <c:v>32</c:v>
                </c:pt>
              </c:numCache>
            </c:numRef>
          </c:val>
          <c:extLst>
            <c:ext xmlns:c16="http://schemas.microsoft.com/office/drawing/2014/chart" uri="{C3380CC4-5D6E-409C-BE32-E72D297353CC}">
              <c16:uniqueId val="{00000008-3890-4612-A4C8-DB19167D64D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75281425443449E-2"/>
          <c:y val="0.22493730055001201"/>
          <c:w val="0.96824943714911305"/>
          <c:h val="0.77506269944998796"/>
        </c:manualLayout>
      </c:layout>
      <c:barChart>
        <c:barDir val="col"/>
        <c:grouping val="clustered"/>
        <c:varyColors val="0"/>
        <c:ser>
          <c:idx val="0"/>
          <c:order val="0"/>
          <c:tx>
            <c:strRef>
              <c:f>Sheet1!$B$1</c:f>
              <c:strCache>
                <c:ptCount val="1"/>
                <c:pt idx="0">
                  <c:v>not doing enough</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Climate 
change</c:v>
                </c:pt>
                <c:pt idx="1">
                  <c:v>Economic 
inequality</c:v>
                </c:pt>
                <c:pt idx="2">
                  <c:v>Energy 
shortages</c:v>
                </c:pt>
                <c:pt idx="3">
                  <c:v>Healthcare 
access</c:v>
                </c:pt>
                <c:pt idx="4">
                  <c:v>Trustworthy 
information</c:v>
                </c:pt>
                <c:pt idx="5">
                  <c:v>Workforce 
reskilling</c:v>
                </c:pt>
              </c:strCache>
            </c:strRef>
          </c:cat>
          <c:val>
            <c:numRef>
              <c:f>Sheet1!$B$2:$B$7</c:f>
              <c:numCache>
                <c:formatCode>General</c:formatCode>
                <c:ptCount val="6"/>
                <c:pt idx="0">
                  <c:v>53</c:v>
                </c:pt>
                <c:pt idx="1">
                  <c:v>50</c:v>
                </c:pt>
                <c:pt idx="2">
                  <c:v>50</c:v>
                </c:pt>
                <c:pt idx="3">
                  <c:v>47</c:v>
                </c:pt>
                <c:pt idx="4">
                  <c:v>45</c:v>
                </c:pt>
                <c:pt idx="5">
                  <c:v>44</c:v>
                </c:pt>
              </c:numCache>
            </c:numRef>
          </c:val>
          <c:extLst>
            <c:ext xmlns:c16="http://schemas.microsoft.com/office/drawing/2014/chart" uri="{C3380CC4-5D6E-409C-BE32-E72D297353CC}">
              <c16:uniqueId val="{00000000-4F20-4EF4-95D0-61F2F6373582}"/>
            </c:ext>
          </c:extLst>
        </c:ser>
        <c:ser>
          <c:idx val="1"/>
          <c:order val="1"/>
          <c:tx>
            <c:strRef>
              <c:f>Sheet1!$C$1</c:f>
              <c:strCache>
                <c:ptCount val="1"/>
                <c:pt idx="0">
                  <c:v>overstepping</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Climate 
change</c:v>
                </c:pt>
                <c:pt idx="1">
                  <c:v>Economic 
inequality</c:v>
                </c:pt>
                <c:pt idx="2">
                  <c:v>Energy 
shortages</c:v>
                </c:pt>
                <c:pt idx="3">
                  <c:v>Healthcare 
access</c:v>
                </c:pt>
                <c:pt idx="4">
                  <c:v>Trustworthy 
information</c:v>
                </c:pt>
                <c:pt idx="5">
                  <c:v>Workforce 
reskilling</c:v>
                </c:pt>
              </c:strCache>
            </c:strRef>
          </c:cat>
          <c:val>
            <c:numRef>
              <c:f>Sheet1!$C$2:$C$7</c:f>
              <c:numCache>
                <c:formatCode>General</c:formatCode>
                <c:ptCount val="6"/>
                <c:pt idx="0">
                  <c:v>8</c:v>
                </c:pt>
                <c:pt idx="1">
                  <c:v>8</c:v>
                </c:pt>
                <c:pt idx="2">
                  <c:v>8</c:v>
                </c:pt>
                <c:pt idx="3">
                  <c:v>7</c:v>
                </c:pt>
                <c:pt idx="4">
                  <c:v>9</c:v>
                </c:pt>
                <c:pt idx="5">
                  <c:v>9</c:v>
                </c:pt>
              </c:numCache>
            </c:numRef>
          </c:val>
          <c:extLst>
            <c:ext xmlns:c16="http://schemas.microsoft.com/office/drawing/2014/chart" uri="{C3380CC4-5D6E-409C-BE32-E72D297353CC}">
              <c16:uniqueId val="{00000001-4F20-4EF4-95D0-61F2F6373582}"/>
            </c:ext>
          </c:extLst>
        </c:ser>
        <c:dLbls>
          <c:showLegendKey val="0"/>
          <c:showVal val="0"/>
          <c:showCatName val="0"/>
          <c:showSerName val="0"/>
          <c:showPercent val="0"/>
          <c:showBubbleSize val="0"/>
        </c:dLbls>
        <c:gapWidth val="295"/>
        <c:overlap val="-41"/>
        <c:axId val="753597071"/>
        <c:axId val="753598319"/>
      </c:barChart>
      <c:catAx>
        <c:axId val="753597071"/>
        <c:scaling>
          <c:orientation val="minMax"/>
        </c:scaling>
        <c:delete val="0"/>
        <c:axPos val="b"/>
        <c:numFmt formatCode="General" sourceLinked="1"/>
        <c:majorTickMark val="none"/>
        <c:minorTickMark val="none"/>
        <c:tickLblPos val="high"/>
        <c:spPr>
          <a:noFill/>
          <a:ln w="6350" cap="flat" cmpd="sng" algn="ctr">
            <a:solidFill>
              <a:schemeClr val="tx1"/>
            </a:solidFill>
            <a:round/>
          </a:ln>
          <a:effectLst/>
        </c:spPr>
        <c:txPr>
          <a:bodyPr rot="-60000000" spcFirstLastPara="1" vertOverflow="ellipsis" vert="horz" wrap="square" anchor="t" anchorCtr="0"/>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3598319"/>
        <c:crosses val="autoZero"/>
        <c:auto val="1"/>
        <c:lblAlgn val="ctr"/>
        <c:lblOffset val="0"/>
        <c:noMultiLvlLbl val="0"/>
      </c:catAx>
      <c:valAx>
        <c:axId val="753598319"/>
        <c:scaling>
          <c:orientation val="minMax"/>
          <c:max val="100"/>
        </c:scaling>
        <c:delete val="1"/>
        <c:axPos val="l"/>
        <c:numFmt formatCode="General" sourceLinked="1"/>
        <c:majorTickMark val="out"/>
        <c:minorTickMark val="none"/>
        <c:tickLblPos val="nextTo"/>
        <c:crossAx val="753597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05191096595192E-2"/>
          <c:y val="0.10497147868935872"/>
          <c:w val="0.96380123917513205"/>
          <c:h val="0.75284577067795022"/>
        </c:manualLayout>
      </c:layout>
      <c:barChart>
        <c:barDir val="col"/>
        <c:grouping val="clustered"/>
        <c:varyColors val="0"/>
        <c:ser>
          <c:idx val="3"/>
          <c:order val="3"/>
          <c:tx>
            <c:strRef>
              <c:f>Sheet1!$B$1</c:f>
              <c:strCache>
                <c:ptCount val="1"/>
                <c:pt idx="0">
                  <c:v>CAW4 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South Africa</c:v>
                </c:pt>
                <c:pt idx="1">
                  <c:v>Wales</c:v>
                </c:pt>
                <c:pt idx="2">
                  <c:v>Australia</c:v>
                </c:pt>
                <c:pt idx="3">
                  <c:v>England</c:v>
                </c:pt>
                <c:pt idx="4">
                  <c:v>Republic of Ireland</c:v>
                </c:pt>
                <c:pt idx="5">
                  <c:v>Northern Ireland</c:v>
                </c:pt>
                <c:pt idx="6">
                  <c:v>Scotland</c:v>
                </c:pt>
                <c:pt idx="7">
                  <c:v>New Zealand</c:v>
                </c:pt>
              </c:strCache>
            </c:strRef>
          </c:cat>
          <c:val>
            <c:numRef>
              <c:f>Sheet1!$B$2:$B$9</c:f>
              <c:numCache>
                <c:formatCode>0%</c:formatCode>
                <c:ptCount val="8"/>
                <c:pt idx="0">
                  <c:v>0.77</c:v>
                </c:pt>
                <c:pt idx="1">
                  <c:v>0.74</c:v>
                </c:pt>
                <c:pt idx="2">
                  <c:v>0.7</c:v>
                </c:pt>
                <c:pt idx="3">
                  <c:v>0.68</c:v>
                </c:pt>
                <c:pt idx="4">
                  <c:v>0.67</c:v>
                </c:pt>
                <c:pt idx="5">
                  <c:v>0.66</c:v>
                </c:pt>
                <c:pt idx="6">
                  <c:v>0.61</c:v>
                </c:pt>
                <c:pt idx="7">
                  <c:v>0.56999999999999995</c:v>
                </c:pt>
              </c:numCache>
            </c:numRef>
          </c:val>
          <c:extLst>
            <c:ext xmlns:c16="http://schemas.microsoft.com/office/drawing/2014/chart" uri="{C3380CC4-5D6E-409C-BE32-E72D297353CC}">
              <c16:uniqueId val="{00000001-CD78-4E3C-86E2-8007EF75CA60}"/>
            </c:ext>
          </c:extLst>
        </c:ser>
        <c:dLbls>
          <c:showLegendKey val="0"/>
          <c:showVal val="0"/>
          <c:showCatName val="0"/>
          <c:showSerName val="0"/>
          <c:showPercent val="0"/>
          <c:showBubbleSize val="0"/>
        </c:dLbls>
        <c:gapWidth val="100"/>
        <c:axId val="1383024208"/>
        <c:axId val="1383027536"/>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Sheet1!$A$2:$A$9</c15:sqref>
                        </c15:formulaRef>
                      </c:ext>
                    </c:extLst>
                    <c:strCache>
                      <c:ptCount val="8"/>
                      <c:pt idx="0">
                        <c:v>South Africa</c:v>
                      </c:pt>
                      <c:pt idx="1">
                        <c:v>Wales</c:v>
                      </c:pt>
                      <c:pt idx="2">
                        <c:v>Australia</c:v>
                      </c:pt>
                      <c:pt idx="3">
                        <c:v>England</c:v>
                      </c:pt>
                      <c:pt idx="4">
                        <c:v>Republic of Ireland</c:v>
                      </c:pt>
                      <c:pt idx="5">
                        <c:v>Northern Ireland</c:v>
                      </c:pt>
                      <c:pt idx="6">
                        <c:v>Scotland</c:v>
                      </c:pt>
                      <c:pt idx="7">
                        <c:v>New Zealand</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CD78-4E3C-86E2-8007EF75CA6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Wales</c:v>
                      </c:pt>
                      <c:pt idx="2">
                        <c:v>Australia</c:v>
                      </c:pt>
                      <c:pt idx="3">
                        <c:v>England</c:v>
                      </c:pt>
                      <c:pt idx="4">
                        <c:v>Republic of Ireland</c:v>
                      </c:pt>
                      <c:pt idx="5">
                        <c:v>Northern Ireland</c:v>
                      </c:pt>
                      <c:pt idx="6">
                        <c:v>Scotland</c:v>
                      </c:pt>
                      <c:pt idx="7">
                        <c:v>New Zealand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CD78-4E3C-86E2-8007EF75CA6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Wales</c:v>
                      </c:pt>
                      <c:pt idx="2">
                        <c:v>Australia</c:v>
                      </c:pt>
                      <c:pt idx="3">
                        <c:v>England</c:v>
                      </c:pt>
                      <c:pt idx="4">
                        <c:v>Republic of Ireland</c:v>
                      </c:pt>
                      <c:pt idx="5">
                        <c:v>Northern Ireland</c:v>
                      </c:pt>
                      <c:pt idx="6">
                        <c:v>Scotland</c:v>
                      </c:pt>
                      <c:pt idx="7">
                        <c:v>New Zealand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0-CD78-4E3C-86E2-8007EF75CA60}"/>
                  </c:ext>
                </c:extLst>
              </c15:ser>
            </c15:filteredBarSeries>
          </c:ext>
        </c:extLst>
      </c:barChart>
      <c:catAx>
        <c:axId val="1383024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3027536"/>
        <c:crosses val="autoZero"/>
        <c:auto val="1"/>
        <c:lblAlgn val="ctr"/>
        <c:lblOffset val="100"/>
        <c:noMultiLvlLbl val="0"/>
      </c:catAx>
      <c:valAx>
        <c:axId val="1383027536"/>
        <c:scaling>
          <c:orientation val="minMax"/>
        </c:scaling>
        <c:delete val="1"/>
        <c:axPos val="l"/>
        <c:numFmt formatCode="0%" sourceLinked="1"/>
        <c:majorTickMark val="out"/>
        <c:minorTickMark val="none"/>
        <c:tickLblPos val="nextTo"/>
        <c:crossAx val="138302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7942303672218E-2"/>
          <c:y val="0.26620691304967359"/>
          <c:w val="0.96952797714444983"/>
          <c:h val="0.5555377665529494"/>
        </c:manualLayout>
      </c:layout>
      <c:barChart>
        <c:barDir val="col"/>
        <c:grouping val="clustered"/>
        <c:varyColors val="0"/>
        <c:ser>
          <c:idx val="0"/>
          <c:order val="0"/>
          <c:tx>
            <c:strRef>
              <c:f>Sheet1!$C$1</c:f>
              <c:strCache>
                <c:ptCount val="1"/>
                <c:pt idx="0">
                  <c:v>Small organisations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Chartered Accountants are expected to be custodians for data integrity</c:v>
                </c:pt>
                <c:pt idx="1">
                  <c:v>Chartered Accountants are essential to businesses in navigating challenges related to data accuracy and misinformation</c:v>
                </c:pt>
                <c:pt idx="2">
                  <c:v>The role of Chartered Accountants is becoming increasingly important to businesses given the growth of misinformation</c:v>
                </c:pt>
              </c:strCache>
            </c:strRef>
          </c:cat>
          <c:val>
            <c:numRef>
              <c:f>Sheet1!$C$2:$C$4</c:f>
              <c:numCache>
                <c:formatCode>0%</c:formatCode>
                <c:ptCount val="3"/>
                <c:pt idx="0">
                  <c:v>0.79146919431279616</c:v>
                </c:pt>
                <c:pt idx="1">
                  <c:v>0.69984202211690361</c:v>
                </c:pt>
                <c:pt idx="2">
                  <c:v>0.68404423380726698</c:v>
                </c:pt>
              </c:numCache>
            </c:numRef>
          </c:val>
          <c:extLst>
            <c:ext xmlns:c16="http://schemas.microsoft.com/office/drawing/2014/chart" uri="{C3380CC4-5D6E-409C-BE32-E72D297353CC}">
              <c16:uniqueId val="{00000000-8881-493D-A0E0-450E9CEC3667}"/>
            </c:ext>
          </c:extLst>
        </c:ser>
        <c:ser>
          <c:idx val="1"/>
          <c:order val="1"/>
          <c:tx>
            <c:strRef>
              <c:f>Sheet1!$D$1</c:f>
              <c:strCache>
                <c:ptCount val="1"/>
                <c:pt idx="0">
                  <c:v>Medium organisations</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Chartered Accountants are expected to be custodians for data integrity</c:v>
                </c:pt>
                <c:pt idx="1">
                  <c:v>Chartered Accountants are essential to businesses in navigating challenges related to data accuracy and misinformation</c:v>
                </c:pt>
                <c:pt idx="2">
                  <c:v>The role of Chartered Accountants is becoming increasingly important to businesses given the growth of misinformation</c:v>
                </c:pt>
              </c:strCache>
            </c:strRef>
          </c:cat>
          <c:val>
            <c:numRef>
              <c:f>Sheet1!$D$2:$D$4</c:f>
              <c:numCache>
                <c:formatCode>0%</c:formatCode>
                <c:ptCount val="3"/>
                <c:pt idx="0">
                  <c:v>0.82254196642685851</c:v>
                </c:pt>
                <c:pt idx="1">
                  <c:v>0.81055155875299756</c:v>
                </c:pt>
                <c:pt idx="2">
                  <c:v>0.80335731414868117</c:v>
                </c:pt>
              </c:numCache>
            </c:numRef>
          </c:val>
          <c:extLst>
            <c:ext xmlns:c16="http://schemas.microsoft.com/office/drawing/2014/chart" uri="{C3380CC4-5D6E-409C-BE32-E72D297353CC}">
              <c16:uniqueId val="{00000001-8881-493D-A0E0-450E9CEC3667}"/>
            </c:ext>
          </c:extLst>
        </c:ser>
        <c:ser>
          <c:idx val="2"/>
          <c:order val="2"/>
          <c:tx>
            <c:strRef>
              <c:f>Sheet1!$E$1</c:f>
              <c:strCache>
                <c:ptCount val="1"/>
                <c:pt idx="0">
                  <c:v>Large organisations</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5-8881-493D-A0E0-450E9CEC3667}"/>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7-8881-493D-A0E0-450E9CEC3667}"/>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Chartered Accountants are expected to be custodians for data integrity</c:v>
                </c:pt>
                <c:pt idx="1">
                  <c:v>Chartered Accountants are essential to businesses in navigating challenges related to data accuracy and misinformation</c:v>
                </c:pt>
                <c:pt idx="2">
                  <c:v>The role of Chartered Accountants is becoming increasingly important to businesses given the growth of misinformation</c:v>
                </c:pt>
              </c:strCache>
            </c:strRef>
          </c:cat>
          <c:val>
            <c:numRef>
              <c:f>Sheet1!$E$2:$E$4</c:f>
              <c:numCache>
                <c:formatCode>0%</c:formatCode>
                <c:ptCount val="3"/>
                <c:pt idx="0">
                  <c:v>0.84666666666666668</c:v>
                </c:pt>
                <c:pt idx="1">
                  <c:v>0.84333333333333349</c:v>
                </c:pt>
                <c:pt idx="2">
                  <c:v>0.83333333333333348</c:v>
                </c:pt>
              </c:numCache>
            </c:numRef>
          </c:val>
          <c:extLst>
            <c:ext xmlns:c16="http://schemas.microsoft.com/office/drawing/2014/chart" uri="{C3380CC4-5D6E-409C-BE32-E72D297353CC}">
              <c16:uniqueId val="{00000008-8881-493D-A0E0-450E9CEC3667}"/>
            </c:ext>
          </c:extLst>
        </c:ser>
        <c:dLbls>
          <c:showLegendKey val="0"/>
          <c:showVal val="0"/>
          <c:showCatName val="0"/>
          <c:showSerName val="0"/>
          <c:showPercent val="0"/>
          <c:showBubbleSize val="0"/>
        </c:dLbls>
        <c:gapWidth val="100"/>
        <c:axId val="1795382063"/>
        <c:axId val="1795380815"/>
      </c:barChart>
      <c:catAx>
        <c:axId val="1795382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5380815"/>
        <c:crosses val="autoZero"/>
        <c:auto val="1"/>
        <c:lblAlgn val="ctr"/>
        <c:lblOffset val="100"/>
        <c:tickMarkSkip val="1"/>
        <c:noMultiLvlLbl val="0"/>
      </c:catAx>
      <c:valAx>
        <c:axId val="1795380815"/>
        <c:scaling>
          <c:orientation val="minMax"/>
          <c:max val="1"/>
          <c:min val="0"/>
        </c:scaling>
        <c:delete val="1"/>
        <c:axPos val="l"/>
        <c:numFmt formatCode="0%" sourceLinked="1"/>
        <c:majorTickMark val="out"/>
        <c:minorTickMark val="none"/>
        <c:tickLblPos val="nextTo"/>
        <c:crossAx val="1795382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7942303672218E-2"/>
          <c:y val="0.26620691304967359"/>
          <c:w val="0.96952797714444983"/>
          <c:h val="0.5555377665529494"/>
        </c:manualLayout>
      </c:layout>
      <c:barChart>
        <c:barDir val="col"/>
        <c:grouping val="clustered"/>
        <c:varyColors val="0"/>
        <c:ser>
          <c:idx val="0"/>
          <c:order val="0"/>
          <c:tx>
            <c:strRef>
              <c:f>Sheet1!$C$1</c:f>
              <c:strCache>
                <c:ptCount val="1"/>
                <c:pt idx="0">
                  <c:v>Small organisations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Technological advances mean my organisation has turned to Chartered Accountants more regarding data accuracy and misinformation</c:v>
                </c:pt>
              </c:strCache>
            </c:strRef>
          </c:cat>
          <c:val>
            <c:numRef>
              <c:f>Sheet1!$C$2</c:f>
              <c:numCache>
                <c:formatCode>0%</c:formatCode>
                <c:ptCount val="1"/>
                <c:pt idx="0">
                  <c:v>0.50710900473933651</c:v>
                </c:pt>
              </c:numCache>
            </c:numRef>
          </c:val>
          <c:extLst>
            <c:ext xmlns:c16="http://schemas.microsoft.com/office/drawing/2014/chart" uri="{C3380CC4-5D6E-409C-BE32-E72D297353CC}">
              <c16:uniqueId val="{00000000-80AB-435B-A2E6-BF11FA14FF82}"/>
            </c:ext>
          </c:extLst>
        </c:ser>
        <c:ser>
          <c:idx val="1"/>
          <c:order val="1"/>
          <c:tx>
            <c:strRef>
              <c:f>Sheet1!$D$1</c:f>
              <c:strCache>
                <c:ptCount val="1"/>
                <c:pt idx="0">
                  <c:v>Medium organisations</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Technological advances mean my organisation has turned to Chartered Accountants more regarding data accuracy and misinformation</c:v>
                </c:pt>
              </c:strCache>
            </c:strRef>
          </c:cat>
          <c:val>
            <c:numRef>
              <c:f>Sheet1!$D$2</c:f>
              <c:numCache>
                <c:formatCode>0%</c:formatCode>
                <c:ptCount val="1"/>
                <c:pt idx="0">
                  <c:v>0.73141486810551548</c:v>
                </c:pt>
              </c:numCache>
            </c:numRef>
          </c:val>
          <c:extLst>
            <c:ext xmlns:c16="http://schemas.microsoft.com/office/drawing/2014/chart" uri="{C3380CC4-5D6E-409C-BE32-E72D297353CC}">
              <c16:uniqueId val="{00000001-80AB-435B-A2E6-BF11FA14FF82}"/>
            </c:ext>
          </c:extLst>
        </c:ser>
        <c:ser>
          <c:idx val="2"/>
          <c:order val="2"/>
          <c:tx>
            <c:strRef>
              <c:f>Sheet1!$E$1</c:f>
              <c:strCache>
                <c:ptCount val="1"/>
                <c:pt idx="0">
                  <c:v>Large organisations</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3-80AB-435B-A2E6-BF11FA14FF82}"/>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Technological advances mean my organisation has turned to Chartered Accountants more regarding data accuracy and misinformation</c:v>
                </c:pt>
              </c:strCache>
            </c:strRef>
          </c:cat>
          <c:val>
            <c:numRef>
              <c:f>Sheet1!$E$2</c:f>
              <c:numCache>
                <c:formatCode>0%</c:formatCode>
                <c:ptCount val="1"/>
                <c:pt idx="0">
                  <c:v>0.78333333333333333</c:v>
                </c:pt>
              </c:numCache>
            </c:numRef>
          </c:val>
          <c:extLst>
            <c:ext xmlns:c16="http://schemas.microsoft.com/office/drawing/2014/chart" uri="{C3380CC4-5D6E-409C-BE32-E72D297353CC}">
              <c16:uniqueId val="{00000008-80AB-435B-A2E6-BF11FA14FF82}"/>
            </c:ext>
          </c:extLst>
        </c:ser>
        <c:dLbls>
          <c:showLegendKey val="0"/>
          <c:showVal val="0"/>
          <c:showCatName val="0"/>
          <c:showSerName val="0"/>
          <c:showPercent val="0"/>
          <c:showBubbleSize val="0"/>
        </c:dLbls>
        <c:gapWidth val="100"/>
        <c:axId val="1795382063"/>
        <c:axId val="1795380815"/>
      </c:barChart>
      <c:catAx>
        <c:axId val="1795382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5380815"/>
        <c:crosses val="autoZero"/>
        <c:auto val="1"/>
        <c:lblAlgn val="ctr"/>
        <c:lblOffset val="100"/>
        <c:tickMarkSkip val="1"/>
        <c:noMultiLvlLbl val="0"/>
      </c:catAx>
      <c:valAx>
        <c:axId val="1795380815"/>
        <c:scaling>
          <c:orientation val="minMax"/>
          <c:max val="1"/>
          <c:min val="0"/>
        </c:scaling>
        <c:delete val="1"/>
        <c:axPos val="l"/>
        <c:numFmt formatCode="0%" sourceLinked="1"/>
        <c:majorTickMark val="out"/>
        <c:minorTickMark val="none"/>
        <c:tickLblPos val="nextTo"/>
        <c:crossAx val="1795382063"/>
        <c:crosses val="autoZero"/>
        <c:crossBetween val="between"/>
      </c:valAx>
      <c:spPr>
        <a:noFill/>
        <a:ln>
          <a:noFill/>
        </a:ln>
        <a:effectLst/>
      </c:spPr>
    </c:plotArea>
    <c:legend>
      <c:legendPos val="t"/>
      <c:layout>
        <c:manualLayout>
          <c:xMode val="edge"/>
          <c:yMode val="edge"/>
          <c:x val="2.7318621042670101E-2"/>
          <c:y val="0.13529284200957506"/>
          <c:w val="0.55347166397629111"/>
          <c:h val="0.111809732520539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05212328492085E-2"/>
          <c:y val="0.13659145657431646"/>
          <c:w val="0.96380123917513205"/>
          <c:h val="0.61931569696978306"/>
        </c:manualLayout>
      </c:layout>
      <c:barChart>
        <c:barDir val="col"/>
        <c:grouping val="clustered"/>
        <c:varyColors val="0"/>
        <c:ser>
          <c:idx val="3"/>
          <c:order val="3"/>
          <c:tx>
            <c:strRef>
              <c:f>Sheet1!$B$1</c:f>
              <c:strCache>
                <c:ptCount val="1"/>
                <c:pt idx="0">
                  <c:v>CAW4 2023</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South Africa</c:v>
                </c:pt>
                <c:pt idx="1">
                  <c:v>Wales</c:v>
                </c:pt>
                <c:pt idx="2">
                  <c:v>Australia</c:v>
                </c:pt>
                <c:pt idx="3">
                  <c:v>Northern Ireland</c:v>
                </c:pt>
                <c:pt idx="4">
                  <c:v>England</c:v>
                </c:pt>
                <c:pt idx="5">
                  <c:v>New Zealand</c:v>
                </c:pt>
                <c:pt idx="6">
                  <c:v>Republic of Ireland</c:v>
                </c:pt>
                <c:pt idx="7">
                  <c:v>Scotland</c:v>
                </c:pt>
              </c:strCache>
            </c:strRef>
          </c:cat>
          <c:val>
            <c:numRef>
              <c:f>Sheet1!$B$2:$B$9</c:f>
              <c:numCache>
                <c:formatCode>0%</c:formatCode>
                <c:ptCount val="8"/>
                <c:pt idx="0">
                  <c:v>0.79</c:v>
                </c:pt>
                <c:pt idx="1">
                  <c:v>0.74</c:v>
                </c:pt>
                <c:pt idx="2">
                  <c:v>0.72</c:v>
                </c:pt>
                <c:pt idx="3">
                  <c:v>0.72</c:v>
                </c:pt>
                <c:pt idx="4">
                  <c:v>0.7</c:v>
                </c:pt>
                <c:pt idx="5">
                  <c:v>0.66</c:v>
                </c:pt>
                <c:pt idx="6">
                  <c:v>0.62</c:v>
                </c:pt>
                <c:pt idx="7">
                  <c:v>0.54</c:v>
                </c:pt>
              </c:numCache>
            </c:numRef>
          </c:val>
          <c:extLst>
            <c:ext xmlns:c16="http://schemas.microsoft.com/office/drawing/2014/chart" uri="{C3380CC4-5D6E-409C-BE32-E72D297353CC}">
              <c16:uniqueId val="{00000000-6099-46D7-89FF-918DE730D3E7}"/>
            </c:ext>
          </c:extLst>
        </c:ser>
        <c:dLbls>
          <c:showLegendKey val="0"/>
          <c:showVal val="0"/>
          <c:showCatName val="0"/>
          <c:showSerName val="0"/>
          <c:showPercent val="0"/>
          <c:showBubbleSize val="0"/>
        </c:dLbls>
        <c:gapWidth val="100"/>
        <c:axId val="1383024208"/>
        <c:axId val="1383027536"/>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Sheet1!$A$2:$A$9</c15:sqref>
                        </c15:formulaRef>
                      </c:ext>
                    </c:extLst>
                    <c:strCache>
                      <c:ptCount val="8"/>
                      <c:pt idx="0">
                        <c:v>South Africa</c:v>
                      </c:pt>
                      <c:pt idx="1">
                        <c:v>Wales</c:v>
                      </c:pt>
                      <c:pt idx="2">
                        <c:v>Australia</c:v>
                      </c:pt>
                      <c:pt idx="3">
                        <c:v>Northern Ireland</c:v>
                      </c:pt>
                      <c:pt idx="4">
                        <c:v>England</c:v>
                      </c:pt>
                      <c:pt idx="5">
                        <c:v>New Zealand</c:v>
                      </c:pt>
                      <c:pt idx="6">
                        <c:v>Republic of Ireland</c:v>
                      </c:pt>
                      <c:pt idx="7">
                        <c:v>Scotland</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1-6099-46D7-89FF-918DE730D3E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Wales</c:v>
                      </c:pt>
                      <c:pt idx="2">
                        <c:v>Australia</c:v>
                      </c:pt>
                      <c:pt idx="3">
                        <c:v>Northern Ireland</c:v>
                      </c:pt>
                      <c:pt idx="4">
                        <c:v>England</c:v>
                      </c:pt>
                      <c:pt idx="5">
                        <c:v>New Zealand</c:v>
                      </c:pt>
                      <c:pt idx="6">
                        <c:v>Republic of Ireland</c:v>
                      </c:pt>
                      <c:pt idx="7">
                        <c:v>Scotland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6099-46D7-89FF-918DE730D3E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Wales</c:v>
                      </c:pt>
                      <c:pt idx="2">
                        <c:v>Australia</c:v>
                      </c:pt>
                      <c:pt idx="3">
                        <c:v>Northern Ireland</c:v>
                      </c:pt>
                      <c:pt idx="4">
                        <c:v>England</c:v>
                      </c:pt>
                      <c:pt idx="5">
                        <c:v>New Zealand</c:v>
                      </c:pt>
                      <c:pt idx="6">
                        <c:v>Republic of Ireland</c:v>
                      </c:pt>
                      <c:pt idx="7">
                        <c:v>Scotland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6099-46D7-89FF-918DE730D3E7}"/>
                  </c:ext>
                </c:extLst>
              </c15:ser>
            </c15:filteredBarSeries>
          </c:ext>
        </c:extLst>
      </c:barChart>
      <c:catAx>
        <c:axId val="1383024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3027536"/>
        <c:crosses val="autoZero"/>
        <c:auto val="1"/>
        <c:lblAlgn val="ctr"/>
        <c:lblOffset val="100"/>
        <c:noMultiLvlLbl val="0"/>
      </c:catAx>
      <c:valAx>
        <c:axId val="1383027536"/>
        <c:scaling>
          <c:orientation val="minMax"/>
        </c:scaling>
        <c:delete val="1"/>
        <c:axPos val="l"/>
        <c:numFmt formatCode="0%" sourceLinked="1"/>
        <c:majorTickMark val="out"/>
        <c:minorTickMark val="none"/>
        <c:tickLblPos val="nextTo"/>
        <c:crossAx val="138302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350814230019761E-2"/>
          <c:y val="0.1644460926283518"/>
          <c:w val="0.94529837153996044"/>
          <c:h val="0.80648177456132186"/>
        </c:manualLayout>
      </c:layout>
      <c:barChart>
        <c:barDir val="bar"/>
        <c:grouping val="stacked"/>
        <c:varyColors val="0"/>
        <c:ser>
          <c:idx val="0"/>
          <c:order val="0"/>
          <c:tx>
            <c:strRef>
              <c:f>Sheet1!$B$1</c:f>
              <c:strCache>
                <c:ptCount val="1"/>
                <c:pt idx="0">
                  <c:v>Performing very well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Respecting and protecting confidential information </c:v>
                </c:pt>
                <c:pt idx="1">
                  <c:v>Guiding clients on how to use financial information in decision making </c:v>
                </c:pt>
                <c:pt idx="2">
                  <c:v>Taking the lead in ensuring the integrity of data in businesses (i.e. accuracy and consistency of data) </c:v>
                </c:pt>
                <c:pt idx="3">
                  <c:v>Taking the lead in ensuring data governance in businesses (e.g. data protection, transparency around data collection)</c:v>
                </c:pt>
              </c:strCache>
            </c:strRef>
          </c:cat>
          <c:val>
            <c:numRef>
              <c:f>Sheet1!$B$2:$B$5</c:f>
              <c:numCache>
                <c:formatCode>0%</c:formatCode>
                <c:ptCount val="4"/>
                <c:pt idx="0">
                  <c:v>0.59</c:v>
                </c:pt>
                <c:pt idx="1">
                  <c:v>0.48</c:v>
                </c:pt>
                <c:pt idx="2">
                  <c:v>0.45</c:v>
                </c:pt>
                <c:pt idx="3">
                  <c:v>0.43</c:v>
                </c:pt>
              </c:numCache>
            </c:numRef>
          </c:val>
          <c:extLst>
            <c:ext xmlns:c16="http://schemas.microsoft.com/office/drawing/2014/chart" uri="{C3380CC4-5D6E-409C-BE32-E72D297353CC}">
              <c16:uniqueId val="{00000000-32FC-4E55-9002-C9E9DC1DB723}"/>
            </c:ext>
          </c:extLst>
        </c:ser>
        <c:ser>
          <c:idx val="1"/>
          <c:order val="1"/>
          <c:tx>
            <c:strRef>
              <c:f>Sheet1!$C$1</c:f>
              <c:strCache>
                <c:ptCount val="1"/>
                <c:pt idx="0">
                  <c:v>Performing well</c:v>
                </c:pt>
              </c:strCache>
            </c:strRef>
          </c:tx>
          <c:spPr>
            <a:solidFill>
              <a:schemeClr val="accent6">
                <a:lumMod val="40000"/>
                <a:lumOff val="60000"/>
              </a:schemeClr>
            </a:solidFill>
            <a:ln>
              <a:noFill/>
            </a:ln>
            <a:effectLst/>
          </c:spPr>
          <c:invertIfNegative val="0"/>
          <c:dLbls>
            <c:dLbl>
              <c:idx val="0"/>
              <c:tx>
                <c:rich>
                  <a:bodyPr/>
                  <a:lstStyle/>
                  <a:p>
                    <a:r>
                      <a:rPr lang="en-US"/>
                      <a:t>85%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2FC-4E55-9002-C9E9DC1DB723}"/>
                </c:ext>
              </c:extLst>
            </c:dLbl>
            <c:dLbl>
              <c:idx val="1"/>
              <c:tx>
                <c:rich>
                  <a:bodyPr/>
                  <a:lstStyle/>
                  <a:p>
                    <a:r>
                      <a:rPr lang="en-US"/>
                      <a:t>85%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2FC-4E55-9002-C9E9DC1DB723}"/>
                </c:ext>
              </c:extLst>
            </c:dLbl>
            <c:dLbl>
              <c:idx val="2"/>
              <c:tx>
                <c:rich>
                  <a:bodyPr/>
                  <a:lstStyle/>
                  <a:p>
                    <a:r>
                      <a:rPr lang="en-US"/>
                      <a:t>82%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2FC-4E55-9002-C9E9DC1DB723}"/>
                </c:ext>
              </c:extLst>
            </c:dLbl>
            <c:dLbl>
              <c:idx val="3"/>
              <c:tx>
                <c:rich>
                  <a:bodyPr/>
                  <a:lstStyle/>
                  <a:p>
                    <a:r>
                      <a:rPr lang="en-US"/>
                      <a:t>80%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2FC-4E55-9002-C9E9DC1DB723}"/>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Respecting and protecting confidential information </c:v>
                </c:pt>
                <c:pt idx="1">
                  <c:v>Guiding clients on how to use financial information in decision making </c:v>
                </c:pt>
                <c:pt idx="2">
                  <c:v>Taking the lead in ensuring the integrity of data in businesses (i.e. accuracy and consistency of data) </c:v>
                </c:pt>
                <c:pt idx="3">
                  <c:v>Taking the lead in ensuring data governance in businesses (e.g. data protection, transparency around data collection)</c:v>
                </c:pt>
              </c:strCache>
            </c:strRef>
          </c:cat>
          <c:val>
            <c:numRef>
              <c:f>Sheet1!$C$2:$C$5</c:f>
              <c:numCache>
                <c:formatCode>0%</c:formatCode>
                <c:ptCount val="4"/>
                <c:pt idx="0">
                  <c:v>0.26</c:v>
                </c:pt>
                <c:pt idx="1">
                  <c:v>0.37</c:v>
                </c:pt>
                <c:pt idx="2">
                  <c:v>0.37</c:v>
                </c:pt>
                <c:pt idx="3">
                  <c:v>0.37</c:v>
                </c:pt>
              </c:numCache>
            </c:numRef>
          </c:val>
          <c:extLst>
            <c:ext xmlns:c16="http://schemas.microsoft.com/office/drawing/2014/chart" uri="{C3380CC4-5D6E-409C-BE32-E72D297353CC}">
              <c16:uniqueId val="{00000001-32FC-4E55-9002-C9E9DC1DB723}"/>
            </c:ext>
          </c:extLst>
        </c:ser>
        <c:ser>
          <c:idx val="2"/>
          <c:order val="2"/>
          <c:tx>
            <c:strRef>
              <c:f>Sheet1!$D$1</c:f>
              <c:strCache>
                <c:ptCount val="1"/>
                <c:pt idx="0">
                  <c:v>Not performing well</c:v>
                </c:pt>
              </c:strCache>
            </c:strRef>
          </c:tx>
          <c:spPr>
            <a:solidFill>
              <a:schemeClr val="tx1">
                <a:lumMod val="10000"/>
                <a:lumOff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Respecting and protecting confidential information </c:v>
                </c:pt>
                <c:pt idx="1">
                  <c:v>Guiding clients on how to use financial information in decision making </c:v>
                </c:pt>
                <c:pt idx="2">
                  <c:v>Taking the lead in ensuring the integrity of data in businesses (i.e. accuracy and consistency of data) </c:v>
                </c:pt>
                <c:pt idx="3">
                  <c:v>Taking the lead in ensuring data governance in businesses (e.g. data protection, transparency around data collection)</c:v>
                </c:pt>
              </c:strCache>
            </c:strRef>
          </c:cat>
          <c:val>
            <c:numRef>
              <c:f>Sheet1!$D$2:$D$5</c:f>
              <c:numCache>
                <c:formatCode>0%</c:formatCode>
                <c:ptCount val="4"/>
                <c:pt idx="0">
                  <c:v>0.15</c:v>
                </c:pt>
                <c:pt idx="1">
                  <c:v>0.15</c:v>
                </c:pt>
                <c:pt idx="2">
                  <c:v>0.18</c:v>
                </c:pt>
                <c:pt idx="3">
                  <c:v>0.2</c:v>
                </c:pt>
              </c:numCache>
            </c:numRef>
          </c:val>
          <c:extLst>
            <c:ext xmlns:c16="http://schemas.microsoft.com/office/drawing/2014/chart" uri="{C3380CC4-5D6E-409C-BE32-E72D297353CC}">
              <c16:uniqueId val="{00000002-32FC-4E55-9002-C9E9DC1DB723}"/>
            </c:ext>
          </c:extLst>
        </c:ser>
        <c:dLbls>
          <c:showLegendKey val="0"/>
          <c:showVal val="0"/>
          <c:showCatName val="0"/>
          <c:showSerName val="0"/>
          <c:showPercent val="0"/>
          <c:showBubbleSize val="0"/>
        </c:dLbls>
        <c:gapWidth val="60"/>
        <c:overlap val="100"/>
        <c:axId val="233309903"/>
        <c:axId val="233297423"/>
      </c:barChart>
      <c:catAx>
        <c:axId val="233309903"/>
        <c:scaling>
          <c:orientation val="maxMin"/>
        </c:scaling>
        <c:delete val="1"/>
        <c:axPos val="l"/>
        <c:numFmt formatCode="General" sourceLinked="1"/>
        <c:majorTickMark val="out"/>
        <c:minorTickMark val="none"/>
        <c:tickLblPos val="nextTo"/>
        <c:crossAx val="233297423"/>
        <c:crosses val="autoZero"/>
        <c:auto val="1"/>
        <c:lblAlgn val="ctr"/>
        <c:lblOffset val="100"/>
        <c:noMultiLvlLbl val="0"/>
      </c:catAx>
      <c:valAx>
        <c:axId val="233297423"/>
        <c:scaling>
          <c:orientation val="minMax"/>
          <c:max val="1"/>
        </c:scaling>
        <c:delete val="1"/>
        <c:axPos val="t"/>
        <c:numFmt formatCode="0%" sourceLinked="1"/>
        <c:majorTickMark val="out"/>
        <c:minorTickMark val="none"/>
        <c:tickLblPos val="nextTo"/>
        <c:crossAx val="233309903"/>
        <c:crosses val="autoZero"/>
        <c:crossBetween val="between"/>
      </c:valAx>
      <c:spPr>
        <a:noFill/>
        <a:ln>
          <a:noFill/>
        </a:ln>
        <a:effectLst/>
      </c:spPr>
    </c:plotArea>
    <c:legend>
      <c:legendPos val="t"/>
      <c:layout>
        <c:manualLayout>
          <c:xMode val="edge"/>
          <c:yMode val="edge"/>
          <c:x val="3.6503449981195091E-2"/>
          <c:y val="0.1154688230212567"/>
          <c:w val="0.93942509254148976"/>
          <c:h val="6.380476900636078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F1A7-455C-A416-891DDAF3877A}"/>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F1A7-455C-A416-891DDAF3877A}"/>
              </c:ext>
            </c:extLst>
          </c:dPt>
          <c:cat>
            <c:strRef>
              <c:f>Sheet1!$A$2:$A$3</c:f>
              <c:strCache>
                <c:ptCount val="2"/>
                <c:pt idx="0">
                  <c:v>1st Qtr</c:v>
                </c:pt>
                <c:pt idx="1">
                  <c:v>2nd Qtr</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8-F1A7-455C-A416-891DDAF3877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2E5B-4455-8CC4-087D189D56D7}"/>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2E5B-4455-8CC4-087D189D56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5B-4455-8CC4-087D189D56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5B-4455-8CC4-087D189D56D7}"/>
              </c:ext>
            </c:extLst>
          </c:dPt>
          <c:cat>
            <c:strRef>
              <c:f>Sheet1!$A$2:$A$5</c:f>
              <c:strCache>
                <c:ptCount val="2"/>
                <c:pt idx="0">
                  <c:v>1st Qtr</c:v>
                </c:pt>
                <c:pt idx="1">
                  <c:v>2nd Qtr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2E5B-4455-8CC4-087D189D56D7}"/>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09C5-4CB5-B258-55F1A8490AD0}"/>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09C5-4CB5-B258-55F1A8490A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C5-4CB5-B258-55F1A8490A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C5-4CB5-B258-55F1A8490AD0}"/>
              </c:ext>
            </c:extLst>
          </c:dPt>
          <c:cat>
            <c:strRef>
              <c:f>Sheet1!$A$2:$A$5</c:f>
              <c:strCache>
                <c:ptCount val="2"/>
                <c:pt idx="0">
                  <c:v>1st Qtr</c:v>
                </c:pt>
                <c:pt idx="1">
                  <c:v>2nd Qtr</c:v>
                </c:pt>
              </c:strCache>
            </c:strRef>
          </c:cat>
          <c:val>
            <c:numRef>
              <c:f>Sheet1!$B$2:$B$5</c:f>
              <c:numCache>
                <c:formatCode>General</c:formatCode>
                <c:ptCount val="4"/>
                <c:pt idx="0">
                  <c:v>56</c:v>
                </c:pt>
                <c:pt idx="1">
                  <c:v>44</c:v>
                </c:pt>
              </c:numCache>
            </c:numRef>
          </c:val>
          <c:extLst>
            <c:ext xmlns:c16="http://schemas.microsoft.com/office/drawing/2014/chart" uri="{C3380CC4-5D6E-409C-BE32-E72D297353CC}">
              <c16:uniqueId val="{00000008-09C5-4CB5-B258-55F1A8490AD0}"/>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463552445554698E-2"/>
          <c:y val="0"/>
          <c:w val="0.94824624414806535"/>
          <c:h val="1"/>
        </c:manualLayout>
      </c:layout>
      <c:scatterChart>
        <c:scatterStyle val="lineMarker"/>
        <c:varyColors val="0"/>
        <c:ser>
          <c:idx val="0"/>
          <c:order val="0"/>
          <c:tx>
            <c:strRef>
              <c:f>Sheet1!$C$1</c:f>
              <c:strCache>
                <c:ptCount val="1"/>
                <c:pt idx="0">
                  <c:v>y-ethical</c:v>
                </c:pt>
              </c:strCache>
            </c:strRef>
          </c:tx>
          <c:spPr>
            <a:ln w="19050" cap="rnd">
              <a:noFill/>
              <a:round/>
            </a:ln>
            <a:effectLst/>
          </c:spPr>
          <c:marker>
            <c:symbol val="square"/>
            <c:size val="8"/>
            <c:spPr>
              <a:solidFill>
                <a:schemeClr val="bg1"/>
              </a:solidFill>
              <a:ln w="12700">
                <a:solidFill>
                  <a:schemeClr val="bg1">
                    <a:lumMod val="75000"/>
                  </a:schemeClr>
                </a:solidFill>
              </a:ln>
              <a:effectLst/>
            </c:spPr>
          </c:marker>
          <c:dPt>
            <c:idx val="0"/>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0-A7D8-8F4F-9246-132FC8674250}"/>
              </c:ext>
            </c:extLst>
          </c:dPt>
          <c:dPt>
            <c:idx val="1"/>
            <c:marker>
              <c:symbol val="square"/>
              <c:size val="8"/>
              <c:spPr>
                <a:solidFill>
                  <a:schemeClr val="bg1"/>
                </a:solidFill>
                <a:ln w="12700">
                  <a:solidFill>
                    <a:schemeClr val="bg1">
                      <a:lumMod val="75000"/>
                    </a:schemeClr>
                  </a:solidFill>
                </a:ln>
                <a:effectLst/>
              </c:spPr>
            </c:marker>
            <c:bubble3D val="0"/>
            <c:spPr>
              <a:ln w="19050" cap="rnd">
                <a:noFill/>
                <a:round/>
              </a:ln>
              <a:effectLst/>
            </c:spPr>
            <c:extLst>
              <c:ext xmlns:c16="http://schemas.microsoft.com/office/drawing/2014/chart" uri="{C3380CC4-5D6E-409C-BE32-E72D297353CC}">
                <c16:uniqueId val="{00000002-A7D8-8F4F-9246-132FC8674250}"/>
              </c:ext>
            </c:extLst>
          </c:dPt>
          <c:dPt>
            <c:idx val="2"/>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3-A7D8-8F4F-9246-132FC8674250}"/>
              </c:ext>
            </c:extLst>
          </c:dPt>
          <c:dPt>
            <c:idx val="3"/>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4-A7D8-8F4F-9246-132FC8674250}"/>
              </c:ext>
            </c:extLst>
          </c:dPt>
          <c:dPt>
            <c:idx val="4"/>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5-A7D8-8F4F-9246-132FC8674250}"/>
              </c:ext>
            </c:extLst>
          </c:dPt>
          <c:dPt>
            <c:idx val="5"/>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6-A7D8-8F4F-9246-132FC8674250}"/>
              </c:ext>
            </c:extLst>
          </c:dPt>
          <c:dPt>
            <c:idx val="6"/>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7-A7D8-8F4F-9246-132FC8674250}"/>
              </c:ext>
            </c:extLst>
          </c:dPt>
          <c:dPt>
            <c:idx val="7"/>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8-A7D8-8F4F-9246-132FC8674250}"/>
              </c:ext>
            </c:extLst>
          </c:dPt>
          <c:xVal>
            <c:numRef>
              <c:f>Sheet1!$B$2:$B$9</c:f>
              <c:numCache>
                <c:formatCode>General</c:formatCode>
                <c:ptCount val="8"/>
                <c:pt idx="0">
                  <c:v>-39</c:v>
                </c:pt>
                <c:pt idx="1">
                  <c:v>-17</c:v>
                </c:pt>
                <c:pt idx="2">
                  <c:v>-4</c:v>
                </c:pt>
                <c:pt idx="3">
                  <c:v>14</c:v>
                </c:pt>
              </c:numCache>
            </c:numRef>
          </c:xVal>
          <c:yVal>
            <c:numRef>
              <c:f>Sheet1!$C$2:$C$9</c:f>
              <c:numCache>
                <c:formatCode>General</c:formatCode>
                <c:ptCount val="8"/>
                <c:pt idx="0">
                  <c:v>-18</c:v>
                </c:pt>
                <c:pt idx="1">
                  <c:v>-7</c:v>
                </c:pt>
                <c:pt idx="2">
                  <c:v>12</c:v>
                </c:pt>
                <c:pt idx="3">
                  <c:v>-2</c:v>
                </c:pt>
              </c:numCache>
            </c:numRef>
          </c:yVal>
          <c:smooth val="0"/>
          <c:extLst>
            <c:ext xmlns:c16="http://schemas.microsoft.com/office/drawing/2014/chart" uri="{C3380CC4-5D6E-409C-BE32-E72D297353CC}">
              <c16:uniqueId val="{00000009-A7D8-8F4F-9246-132FC8674250}"/>
            </c:ext>
          </c:extLst>
        </c:ser>
        <c:dLbls>
          <c:showLegendKey val="0"/>
          <c:showVal val="0"/>
          <c:showCatName val="0"/>
          <c:showSerName val="0"/>
          <c:showPercent val="0"/>
          <c:showBubbleSize val="0"/>
        </c:dLbls>
        <c:axId val="609384095"/>
        <c:axId val="677864351"/>
      </c:scatterChart>
      <c:valAx>
        <c:axId val="609384095"/>
        <c:scaling>
          <c:orientation val="minMax"/>
        </c:scaling>
        <c:delete val="1"/>
        <c:axPos val="b"/>
        <c:numFmt formatCode="General" sourceLinked="1"/>
        <c:majorTickMark val="out"/>
        <c:minorTickMark val="none"/>
        <c:tickLblPos val="nextTo"/>
        <c:crossAx val="677864351"/>
        <c:crossesAt val="0"/>
        <c:crossBetween val="midCat"/>
        <c:majorUnit val="50"/>
      </c:valAx>
      <c:valAx>
        <c:axId val="677864351"/>
        <c:scaling>
          <c:orientation val="minMax"/>
          <c:max val="35"/>
          <c:min val="-35"/>
        </c:scaling>
        <c:delete val="1"/>
        <c:axPos val="r"/>
        <c:numFmt formatCode="General" sourceLinked="1"/>
        <c:majorTickMark val="out"/>
        <c:minorTickMark val="none"/>
        <c:tickLblPos val="nextTo"/>
        <c:crossAx val="609384095"/>
        <c:crosses val="max"/>
        <c:crossBetween val="midCat"/>
        <c:majorUnit val="2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05191096595192E-2"/>
          <c:y val="0.10497147868935872"/>
          <c:w val="0.96380123917513205"/>
          <c:h val="0.75284577067795022"/>
        </c:manualLayout>
      </c:layout>
      <c:barChart>
        <c:barDir val="col"/>
        <c:grouping val="clustered"/>
        <c:varyColors val="0"/>
        <c:ser>
          <c:idx val="3"/>
          <c:order val="3"/>
          <c:tx>
            <c:strRef>
              <c:f>Sheet1!$B$1</c:f>
              <c:strCache>
                <c:ptCount val="1"/>
                <c:pt idx="0">
                  <c:v>CAW4 2023</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South Africa</c:v>
                </c:pt>
                <c:pt idx="1">
                  <c:v>Northern Ireland</c:v>
                </c:pt>
                <c:pt idx="2">
                  <c:v>Wales</c:v>
                </c:pt>
                <c:pt idx="3">
                  <c:v>Australia</c:v>
                </c:pt>
                <c:pt idx="4">
                  <c:v>England</c:v>
                </c:pt>
                <c:pt idx="5">
                  <c:v>New Zealand</c:v>
                </c:pt>
                <c:pt idx="6">
                  <c:v>Republic of Ireland</c:v>
                </c:pt>
                <c:pt idx="7">
                  <c:v>Scotland</c:v>
                </c:pt>
              </c:strCache>
            </c:strRef>
          </c:cat>
          <c:val>
            <c:numRef>
              <c:f>Sheet1!$B$2:$B$9</c:f>
              <c:numCache>
                <c:formatCode>0%</c:formatCode>
                <c:ptCount val="8"/>
                <c:pt idx="0">
                  <c:v>0.85</c:v>
                </c:pt>
                <c:pt idx="1">
                  <c:v>0.84</c:v>
                </c:pt>
                <c:pt idx="2">
                  <c:v>0.83</c:v>
                </c:pt>
                <c:pt idx="3">
                  <c:v>0.83</c:v>
                </c:pt>
                <c:pt idx="4">
                  <c:v>0.82</c:v>
                </c:pt>
                <c:pt idx="5">
                  <c:v>0.78</c:v>
                </c:pt>
                <c:pt idx="6">
                  <c:v>0.75</c:v>
                </c:pt>
                <c:pt idx="7">
                  <c:v>0.73</c:v>
                </c:pt>
              </c:numCache>
            </c:numRef>
          </c:val>
          <c:extLst>
            <c:ext xmlns:c16="http://schemas.microsoft.com/office/drawing/2014/chart" uri="{C3380CC4-5D6E-409C-BE32-E72D297353CC}">
              <c16:uniqueId val="{00000001-CD78-4E3C-86E2-8007EF75CA60}"/>
            </c:ext>
          </c:extLst>
        </c:ser>
        <c:dLbls>
          <c:showLegendKey val="0"/>
          <c:showVal val="0"/>
          <c:showCatName val="0"/>
          <c:showSerName val="0"/>
          <c:showPercent val="0"/>
          <c:showBubbleSize val="0"/>
        </c:dLbls>
        <c:gapWidth val="100"/>
        <c:axId val="1383024208"/>
        <c:axId val="1383027536"/>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Sheet1!$A$2:$A$9</c15:sqref>
                        </c15:formulaRef>
                      </c:ext>
                    </c:extLst>
                    <c:strCache>
                      <c:ptCount val="8"/>
                      <c:pt idx="0">
                        <c:v>South Africa</c:v>
                      </c:pt>
                      <c:pt idx="1">
                        <c:v>Northern Ireland</c:v>
                      </c:pt>
                      <c:pt idx="2">
                        <c:v>Wales</c:v>
                      </c:pt>
                      <c:pt idx="3">
                        <c:v>Australia</c:v>
                      </c:pt>
                      <c:pt idx="4">
                        <c:v>England</c:v>
                      </c:pt>
                      <c:pt idx="5">
                        <c:v>New Zealand</c:v>
                      </c:pt>
                      <c:pt idx="6">
                        <c:v>Republic of Ireland</c:v>
                      </c:pt>
                      <c:pt idx="7">
                        <c:v>Scotland</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CD78-4E3C-86E2-8007EF75CA6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Northern Ireland</c:v>
                      </c:pt>
                      <c:pt idx="2">
                        <c:v>Wales</c:v>
                      </c:pt>
                      <c:pt idx="3">
                        <c:v>Australia</c:v>
                      </c:pt>
                      <c:pt idx="4">
                        <c:v>England</c:v>
                      </c:pt>
                      <c:pt idx="5">
                        <c:v>New Zealand</c:v>
                      </c:pt>
                      <c:pt idx="6">
                        <c:v>Republic of Ireland</c:v>
                      </c:pt>
                      <c:pt idx="7">
                        <c:v>Scotland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CD78-4E3C-86E2-8007EF75CA6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South Africa</c:v>
                      </c:pt>
                      <c:pt idx="1">
                        <c:v>Northern Ireland</c:v>
                      </c:pt>
                      <c:pt idx="2">
                        <c:v>Wales</c:v>
                      </c:pt>
                      <c:pt idx="3">
                        <c:v>Australia</c:v>
                      </c:pt>
                      <c:pt idx="4">
                        <c:v>England</c:v>
                      </c:pt>
                      <c:pt idx="5">
                        <c:v>New Zealand</c:v>
                      </c:pt>
                      <c:pt idx="6">
                        <c:v>Republic of Ireland</c:v>
                      </c:pt>
                      <c:pt idx="7">
                        <c:v>Scotland</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0-CD78-4E3C-86E2-8007EF75CA60}"/>
                  </c:ext>
                </c:extLst>
              </c15:ser>
            </c15:filteredBarSeries>
          </c:ext>
        </c:extLst>
      </c:barChart>
      <c:catAx>
        <c:axId val="1383024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3027536"/>
        <c:crosses val="autoZero"/>
        <c:auto val="1"/>
        <c:lblAlgn val="ctr"/>
        <c:lblOffset val="100"/>
        <c:noMultiLvlLbl val="0"/>
      </c:catAx>
      <c:valAx>
        <c:axId val="1383027536"/>
        <c:scaling>
          <c:orientation val="minMax"/>
          <c:min val="0"/>
        </c:scaling>
        <c:delete val="1"/>
        <c:axPos val="l"/>
        <c:numFmt formatCode="0%" sourceLinked="1"/>
        <c:majorTickMark val="out"/>
        <c:minorTickMark val="none"/>
        <c:tickLblPos val="nextTo"/>
        <c:crossAx val="138302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350744211709833E-2"/>
          <c:y val="0.34684516120281145"/>
          <c:w val="0.94529837153996044"/>
          <c:h val="0.55314981205572178"/>
        </c:manualLayout>
      </c:layout>
      <c:barChart>
        <c:barDir val="bar"/>
        <c:grouping val="stacked"/>
        <c:varyColors val="0"/>
        <c:ser>
          <c:idx val="0"/>
          <c:order val="0"/>
          <c:tx>
            <c:strRef>
              <c:f>Sheet1!$B$1</c:f>
              <c:strCache>
                <c:ptCount val="1"/>
                <c:pt idx="0">
                  <c:v>Have used</c:v>
                </c:pt>
              </c:strCache>
            </c:strRef>
          </c:tx>
          <c:spPr>
            <a:solidFill>
              <a:srgbClr val="9966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 lead digital transformation</c:v>
                </c:pt>
              </c:strCache>
            </c:strRef>
          </c:cat>
          <c:val>
            <c:numRef>
              <c:f>Sheet1!$B$2</c:f>
              <c:numCache>
                <c:formatCode>0%</c:formatCode>
                <c:ptCount val="1"/>
                <c:pt idx="0">
                  <c:v>0.4</c:v>
                </c:pt>
              </c:numCache>
            </c:numRef>
          </c:val>
          <c:extLst>
            <c:ext xmlns:c16="http://schemas.microsoft.com/office/drawing/2014/chart" uri="{C3380CC4-5D6E-409C-BE32-E72D297353CC}">
              <c16:uniqueId val="{00000000-B0BA-4013-A0AC-601B32284F8B}"/>
            </c:ext>
          </c:extLst>
        </c:ser>
        <c:ser>
          <c:idx val="1"/>
          <c:order val="1"/>
          <c:tx>
            <c:strRef>
              <c:f>Sheet1!$C$1</c:f>
              <c:strCache>
                <c:ptCount val="1"/>
                <c:pt idx="0">
                  <c:v>Intend to use</c:v>
                </c:pt>
              </c:strCache>
            </c:strRef>
          </c:tx>
          <c:spPr>
            <a:solidFill>
              <a:srgbClr val="D6C2FF"/>
            </a:solidFill>
            <a:ln>
              <a:noFill/>
            </a:ln>
            <a:effectLst/>
          </c:spPr>
          <c:invertIfNegative val="0"/>
          <c:dLbls>
            <c:dLbl>
              <c:idx val="0"/>
              <c:tx>
                <c:rich>
                  <a:bodyPr/>
                  <a:lstStyle/>
                  <a:p>
                    <a:r>
                      <a:rPr lang="en-US"/>
                      <a:t>37%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0BA-4013-A0AC-601B32284F8B}"/>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 lead digital transformation</c:v>
                </c:pt>
              </c:strCache>
            </c:strRef>
          </c:cat>
          <c:val>
            <c:numRef>
              <c:f>Sheet1!$C$2</c:f>
              <c:numCache>
                <c:formatCode>0%</c:formatCode>
                <c:ptCount val="1"/>
                <c:pt idx="0">
                  <c:v>0.37</c:v>
                </c:pt>
              </c:numCache>
            </c:numRef>
          </c:val>
          <c:extLst>
            <c:ext xmlns:c16="http://schemas.microsoft.com/office/drawing/2014/chart" uri="{C3380CC4-5D6E-409C-BE32-E72D297353CC}">
              <c16:uniqueId val="{00000005-B0BA-4013-A0AC-601B32284F8B}"/>
            </c:ext>
          </c:extLst>
        </c:ser>
        <c:ser>
          <c:idx val="2"/>
          <c:order val="2"/>
          <c:tx>
            <c:strRef>
              <c:f>Sheet1!$D$1</c:f>
              <c:strCache>
                <c:ptCount val="1"/>
                <c:pt idx="0">
                  <c:v>Do not intend to use</c:v>
                </c:pt>
              </c:strCache>
            </c:strRef>
          </c:tx>
          <c:spPr>
            <a:solidFill>
              <a:schemeClr val="tx1">
                <a:lumMod val="10000"/>
                <a:lumOff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 lead digital transformation</c:v>
                </c:pt>
              </c:strCache>
            </c:strRef>
          </c:cat>
          <c:val>
            <c:numRef>
              <c:f>Sheet1!$D$2</c:f>
              <c:numCache>
                <c:formatCode>0%</c:formatCode>
                <c:ptCount val="1"/>
                <c:pt idx="0">
                  <c:v>0.23</c:v>
                </c:pt>
              </c:numCache>
            </c:numRef>
          </c:val>
          <c:extLst>
            <c:ext xmlns:c16="http://schemas.microsoft.com/office/drawing/2014/chart" uri="{C3380CC4-5D6E-409C-BE32-E72D297353CC}">
              <c16:uniqueId val="{00000006-B0BA-4013-A0AC-601B32284F8B}"/>
            </c:ext>
          </c:extLst>
        </c:ser>
        <c:dLbls>
          <c:showLegendKey val="0"/>
          <c:showVal val="0"/>
          <c:showCatName val="0"/>
          <c:showSerName val="0"/>
          <c:showPercent val="0"/>
          <c:showBubbleSize val="0"/>
        </c:dLbls>
        <c:gapWidth val="60"/>
        <c:overlap val="100"/>
        <c:axId val="233309903"/>
        <c:axId val="233297423"/>
      </c:barChart>
      <c:catAx>
        <c:axId val="233309903"/>
        <c:scaling>
          <c:orientation val="maxMin"/>
        </c:scaling>
        <c:delete val="1"/>
        <c:axPos val="l"/>
        <c:numFmt formatCode="General" sourceLinked="1"/>
        <c:majorTickMark val="out"/>
        <c:minorTickMark val="none"/>
        <c:tickLblPos val="nextTo"/>
        <c:crossAx val="233297423"/>
        <c:crosses val="autoZero"/>
        <c:auto val="1"/>
        <c:lblAlgn val="ctr"/>
        <c:lblOffset val="100"/>
        <c:noMultiLvlLbl val="0"/>
      </c:catAx>
      <c:valAx>
        <c:axId val="233297423"/>
        <c:scaling>
          <c:orientation val="minMax"/>
          <c:max val="1"/>
        </c:scaling>
        <c:delete val="1"/>
        <c:axPos val="t"/>
        <c:numFmt formatCode="0%" sourceLinked="1"/>
        <c:majorTickMark val="out"/>
        <c:minorTickMark val="none"/>
        <c:tickLblPos val="nextTo"/>
        <c:crossAx val="233309903"/>
        <c:crosses val="autoZero"/>
        <c:crossBetween val="between"/>
      </c:valAx>
      <c:spPr>
        <a:noFill/>
        <a:ln>
          <a:noFill/>
        </a:ln>
        <a:effectLst/>
      </c:spPr>
    </c:plotArea>
    <c:legend>
      <c:legendPos val="t"/>
      <c:layout>
        <c:manualLayout>
          <c:xMode val="edge"/>
          <c:yMode val="edge"/>
          <c:x val="2.5927955916379419E-2"/>
          <c:y val="0.1154690388630947"/>
          <c:w val="0.51640253567088312"/>
          <c:h val="0.165137234031518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463552445554698E-2"/>
          <c:y val="0"/>
          <c:w val="0.94824624414806535"/>
          <c:h val="1"/>
        </c:manualLayout>
      </c:layout>
      <c:scatterChart>
        <c:scatterStyle val="lineMarker"/>
        <c:varyColors val="0"/>
        <c:ser>
          <c:idx val="0"/>
          <c:order val="0"/>
          <c:tx>
            <c:strRef>
              <c:f>Sheet1!$C$1</c:f>
              <c:strCache>
                <c:ptCount val="1"/>
                <c:pt idx="0">
                  <c:v>y-ethical</c:v>
                </c:pt>
              </c:strCache>
            </c:strRef>
          </c:tx>
          <c:spPr>
            <a:ln w="19050" cap="rnd">
              <a:noFill/>
              <a:round/>
            </a:ln>
            <a:effectLst/>
          </c:spPr>
          <c:marker>
            <c:symbol val="square"/>
            <c:size val="8"/>
            <c:spPr>
              <a:solidFill>
                <a:schemeClr val="bg1"/>
              </a:solidFill>
              <a:ln w="6350">
                <a:solidFill>
                  <a:schemeClr val="bg1">
                    <a:lumMod val="75000"/>
                  </a:schemeClr>
                </a:solidFill>
              </a:ln>
              <a:effectLst/>
            </c:spPr>
          </c:marker>
          <c:dPt>
            <c:idx val="0"/>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0-A7D8-8F4F-9246-132FC8674250}"/>
              </c:ext>
            </c:extLst>
          </c:dPt>
          <c:dPt>
            <c:idx val="1"/>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2-A7D8-8F4F-9246-132FC8674250}"/>
              </c:ext>
            </c:extLst>
          </c:dPt>
          <c:dPt>
            <c:idx val="2"/>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3-A7D8-8F4F-9246-132FC8674250}"/>
              </c:ext>
            </c:extLst>
          </c:dPt>
          <c:dPt>
            <c:idx val="3"/>
            <c:marker>
              <c:symbol val="square"/>
              <c:size val="8"/>
              <c:spPr>
                <a:solidFill>
                  <a:schemeClr val="bg1"/>
                </a:solidFill>
                <a:ln w="12700">
                  <a:solidFill>
                    <a:schemeClr val="bg1">
                      <a:lumMod val="75000"/>
                    </a:schemeClr>
                  </a:solidFill>
                </a:ln>
                <a:effectLst/>
              </c:spPr>
            </c:marker>
            <c:bubble3D val="0"/>
            <c:extLst>
              <c:ext xmlns:c16="http://schemas.microsoft.com/office/drawing/2014/chart" uri="{C3380CC4-5D6E-409C-BE32-E72D297353CC}">
                <c16:uniqueId val="{00000004-A7D8-8F4F-9246-132FC8674250}"/>
              </c:ext>
            </c:extLst>
          </c:dPt>
          <c:dPt>
            <c:idx val="4"/>
            <c:marker>
              <c:symbol val="square"/>
              <c:size val="8"/>
              <c:spPr>
                <a:solidFill>
                  <a:schemeClr val="bg1"/>
                </a:solidFill>
                <a:ln w="6350">
                  <a:solidFill>
                    <a:schemeClr val="bg1">
                      <a:lumMod val="75000"/>
                    </a:schemeClr>
                  </a:solidFill>
                </a:ln>
                <a:effectLst/>
              </c:spPr>
            </c:marker>
            <c:bubble3D val="0"/>
            <c:extLst>
              <c:ext xmlns:c16="http://schemas.microsoft.com/office/drawing/2014/chart" uri="{C3380CC4-5D6E-409C-BE32-E72D297353CC}">
                <c16:uniqueId val="{00000005-A7D8-8F4F-9246-132FC8674250}"/>
              </c:ext>
            </c:extLst>
          </c:dPt>
          <c:dPt>
            <c:idx val="5"/>
            <c:marker>
              <c:symbol val="square"/>
              <c:size val="8"/>
              <c:spPr>
                <a:solidFill>
                  <a:schemeClr val="bg1"/>
                </a:solidFill>
                <a:ln w="6350">
                  <a:solidFill>
                    <a:schemeClr val="bg1">
                      <a:lumMod val="75000"/>
                    </a:schemeClr>
                  </a:solidFill>
                </a:ln>
                <a:effectLst/>
              </c:spPr>
            </c:marker>
            <c:bubble3D val="0"/>
            <c:extLst>
              <c:ext xmlns:c16="http://schemas.microsoft.com/office/drawing/2014/chart" uri="{C3380CC4-5D6E-409C-BE32-E72D297353CC}">
                <c16:uniqueId val="{00000006-A7D8-8F4F-9246-132FC8674250}"/>
              </c:ext>
            </c:extLst>
          </c:dPt>
          <c:dPt>
            <c:idx val="6"/>
            <c:marker>
              <c:symbol val="square"/>
              <c:size val="8"/>
              <c:spPr>
                <a:solidFill>
                  <a:schemeClr val="bg1"/>
                </a:solidFill>
                <a:ln w="6350">
                  <a:solidFill>
                    <a:schemeClr val="bg1">
                      <a:lumMod val="75000"/>
                    </a:schemeClr>
                  </a:solidFill>
                </a:ln>
                <a:effectLst/>
              </c:spPr>
            </c:marker>
            <c:bubble3D val="0"/>
            <c:extLst>
              <c:ext xmlns:c16="http://schemas.microsoft.com/office/drawing/2014/chart" uri="{C3380CC4-5D6E-409C-BE32-E72D297353CC}">
                <c16:uniqueId val="{00000007-A7D8-8F4F-9246-132FC8674250}"/>
              </c:ext>
            </c:extLst>
          </c:dPt>
          <c:dPt>
            <c:idx val="7"/>
            <c:marker>
              <c:symbol val="square"/>
              <c:size val="8"/>
              <c:spPr>
                <a:solidFill>
                  <a:schemeClr val="bg1"/>
                </a:solidFill>
                <a:ln w="6350">
                  <a:solidFill>
                    <a:schemeClr val="bg1">
                      <a:lumMod val="75000"/>
                    </a:schemeClr>
                  </a:solidFill>
                </a:ln>
                <a:effectLst/>
              </c:spPr>
            </c:marker>
            <c:bubble3D val="0"/>
            <c:extLst>
              <c:ext xmlns:c16="http://schemas.microsoft.com/office/drawing/2014/chart" uri="{C3380CC4-5D6E-409C-BE32-E72D297353CC}">
                <c16:uniqueId val="{00000008-A7D8-8F4F-9246-132FC8674250}"/>
              </c:ext>
            </c:extLst>
          </c:dPt>
          <c:xVal>
            <c:numRef>
              <c:f>Sheet1!$B$4:$B$9</c:f>
              <c:numCache>
                <c:formatCode>General</c:formatCode>
                <c:ptCount val="6"/>
                <c:pt idx="0">
                  <c:v>-4</c:v>
                </c:pt>
                <c:pt idx="1">
                  <c:v>14</c:v>
                </c:pt>
              </c:numCache>
            </c:numRef>
          </c:xVal>
          <c:yVal>
            <c:numRef>
              <c:f>Sheet1!$C$4:$C$9</c:f>
              <c:numCache>
                <c:formatCode>General</c:formatCode>
                <c:ptCount val="6"/>
                <c:pt idx="0">
                  <c:v>12</c:v>
                </c:pt>
                <c:pt idx="1">
                  <c:v>-2</c:v>
                </c:pt>
              </c:numCache>
            </c:numRef>
          </c:yVal>
          <c:smooth val="0"/>
          <c:extLst>
            <c:ext xmlns:c16="http://schemas.microsoft.com/office/drawing/2014/chart" uri="{C3380CC4-5D6E-409C-BE32-E72D297353CC}">
              <c16:uniqueId val="{00000009-A7D8-8F4F-9246-132FC8674250}"/>
            </c:ext>
          </c:extLst>
        </c:ser>
        <c:dLbls>
          <c:showLegendKey val="0"/>
          <c:showVal val="0"/>
          <c:showCatName val="0"/>
          <c:showSerName val="0"/>
          <c:showPercent val="0"/>
          <c:showBubbleSize val="0"/>
        </c:dLbls>
        <c:axId val="609384095"/>
        <c:axId val="677864351"/>
      </c:scatterChart>
      <c:valAx>
        <c:axId val="609384095"/>
        <c:scaling>
          <c:orientation val="minMax"/>
        </c:scaling>
        <c:delete val="1"/>
        <c:axPos val="b"/>
        <c:numFmt formatCode="General" sourceLinked="1"/>
        <c:majorTickMark val="out"/>
        <c:minorTickMark val="none"/>
        <c:tickLblPos val="nextTo"/>
        <c:crossAx val="677864351"/>
        <c:crossesAt val="0"/>
        <c:crossBetween val="midCat"/>
        <c:majorUnit val="50"/>
      </c:valAx>
      <c:valAx>
        <c:axId val="677864351"/>
        <c:scaling>
          <c:orientation val="minMax"/>
          <c:max val="35"/>
          <c:min val="-35"/>
        </c:scaling>
        <c:delete val="1"/>
        <c:axPos val="r"/>
        <c:numFmt formatCode="General" sourceLinked="1"/>
        <c:majorTickMark val="out"/>
        <c:minorTickMark val="none"/>
        <c:tickLblPos val="nextTo"/>
        <c:crossAx val="609384095"/>
        <c:crosses val="max"/>
        <c:crossBetween val="midCat"/>
        <c:majorUnit val="2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31481481481481E-2"/>
          <c:y val="0.30412178014873859"/>
          <c:w val="0.97453703703703709"/>
          <c:h val="0.61839053367717534"/>
        </c:manualLayout>
      </c:layout>
      <c:barChart>
        <c:barDir val="col"/>
        <c:grouping val="clustered"/>
        <c:varyColors val="0"/>
        <c:ser>
          <c:idx val="0"/>
          <c:order val="0"/>
          <c:tx>
            <c:strRef>
              <c:f>Sheet1!$B$1</c:f>
              <c:strCache>
                <c:ptCount val="1"/>
                <c:pt idx="0">
                  <c:v>CAW1 2018</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Trust in Accountants</c:v>
                </c:pt>
                <c:pt idx="1">
                  <c:v>Trust in Chartered Accountants</c:v>
                </c:pt>
                <c:pt idx="2">
                  <c:v>Trust in Chartered Accountancy Professional Bodies</c:v>
                </c:pt>
              </c:strCache>
            </c:strRef>
          </c:cat>
          <c:val>
            <c:numRef>
              <c:f>Sheet1!$B$2:$B$4</c:f>
              <c:numCache>
                <c:formatCode>0%</c:formatCode>
                <c:ptCount val="3"/>
                <c:pt idx="0">
                  <c:v>0.75</c:v>
                </c:pt>
                <c:pt idx="1">
                  <c:v>0.77</c:v>
                </c:pt>
                <c:pt idx="2">
                  <c:v>0.71</c:v>
                </c:pt>
              </c:numCache>
            </c:numRef>
          </c:val>
          <c:extLst>
            <c:ext xmlns:c16="http://schemas.microsoft.com/office/drawing/2014/chart" uri="{C3380CC4-5D6E-409C-BE32-E72D297353CC}">
              <c16:uniqueId val="{00000000-64E8-4931-B1E8-56A992EC6127}"/>
            </c:ext>
          </c:extLst>
        </c:ser>
        <c:ser>
          <c:idx val="1"/>
          <c:order val="1"/>
          <c:tx>
            <c:strRef>
              <c:f>Sheet1!$C$1</c:f>
              <c:strCache>
                <c:ptCount val="1"/>
                <c:pt idx="0">
                  <c:v>CAW2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Trust in Accountants</c:v>
                </c:pt>
                <c:pt idx="1">
                  <c:v>Trust in Chartered Accountants</c:v>
                </c:pt>
                <c:pt idx="2">
                  <c:v>Trust in Chartered Accountancy Professional Bodies</c:v>
                </c:pt>
              </c:strCache>
            </c:strRef>
          </c:cat>
          <c:val>
            <c:numRef>
              <c:f>Sheet1!$C$2:$C$4</c:f>
              <c:numCache>
                <c:formatCode>0%</c:formatCode>
                <c:ptCount val="3"/>
                <c:pt idx="0">
                  <c:v>0.76</c:v>
                </c:pt>
                <c:pt idx="1">
                  <c:v>0.75</c:v>
                </c:pt>
                <c:pt idx="2">
                  <c:v>0.76</c:v>
                </c:pt>
              </c:numCache>
            </c:numRef>
          </c:val>
          <c:extLst>
            <c:ext xmlns:c16="http://schemas.microsoft.com/office/drawing/2014/chart" uri="{C3380CC4-5D6E-409C-BE32-E72D297353CC}">
              <c16:uniqueId val="{00000001-64E8-4931-B1E8-56A992EC6127}"/>
            </c:ext>
          </c:extLst>
        </c:ser>
        <c:ser>
          <c:idx val="2"/>
          <c:order val="2"/>
          <c:tx>
            <c:strRef>
              <c:f>Sheet1!$D$1</c:f>
              <c:strCache>
                <c:ptCount val="1"/>
                <c:pt idx="0">
                  <c:v>CAW3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Trust in Accountants</c:v>
                </c:pt>
                <c:pt idx="1">
                  <c:v>Trust in Chartered Accountants</c:v>
                </c:pt>
                <c:pt idx="2">
                  <c:v>Trust in Chartered Accountancy Professional Bodies</c:v>
                </c:pt>
              </c:strCache>
            </c:strRef>
          </c:cat>
          <c:val>
            <c:numRef>
              <c:f>Sheet1!$D$2:$D$4</c:f>
              <c:numCache>
                <c:formatCode>0%</c:formatCode>
                <c:ptCount val="3"/>
                <c:pt idx="0">
                  <c:v>0.78</c:v>
                </c:pt>
                <c:pt idx="1">
                  <c:v>0.78</c:v>
                </c:pt>
                <c:pt idx="2">
                  <c:v>0.77</c:v>
                </c:pt>
              </c:numCache>
            </c:numRef>
          </c:val>
          <c:extLst>
            <c:ext xmlns:c16="http://schemas.microsoft.com/office/drawing/2014/chart" uri="{C3380CC4-5D6E-409C-BE32-E72D297353CC}">
              <c16:uniqueId val="{00000002-64E8-4931-B1E8-56A992EC6127}"/>
            </c:ext>
          </c:extLst>
        </c:ser>
        <c:ser>
          <c:idx val="3"/>
          <c:order val="3"/>
          <c:tx>
            <c:strRef>
              <c:f>Sheet1!$E$1</c:f>
              <c:strCache>
                <c:ptCount val="1"/>
                <c:pt idx="0">
                  <c:v>CAW4 2023</c:v>
                </c:pt>
              </c:strCache>
            </c:strRef>
          </c:tx>
          <c:spPr>
            <a:solidFill>
              <a:schemeClr val="accent4"/>
            </a:solidFill>
            <a:ln>
              <a:noFill/>
            </a:ln>
            <a:effectLst/>
          </c:spPr>
          <c:invertIfNegative val="0"/>
          <c:dPt>
            <c:idx val="0"/>
            <c:invertIfNegative val="0"/>
            <c:bubble3D val="0"/>
            <c:spPr>
              <a:solidFill>
                <a:srgbClr val="33CCCC"/>
              </a:solidFill>
              <a:ln>
                <a:noFill/>
              </a:ln>
              <a:effectLst/>
            </c:spPr>
            <c:extLst>
              <c:ext xmlns:c16="http://schemas.microsoft.com/office/drawing/2014/chart" uri="{C3380CC4-5D6E-409C-BE32-E72D297353CC}">
                <c16:uniqueId val="{00000004-64E8-4931-B1E8-56A992EC6127}"/>
              </c:ext>
            </c:extLst>
          </c:dPt>
          <c:dPt>
            <c:idx val="1"/>
            <c:invertIfNegative val="0"/>
            <c:bubble3D val="0"/>
            <c:spPr>
              <a:solidFill>
                <a:srgbClr val="9966FF"/>
              </a:solidFill>
              <a:ln>
                <a:noFill/>
              </a:ln>
              <a:effectLst/>
            </c:spPr>
            <c:extLst>
              <c:ext xmlns:c16="http://schemas.microsoft.com/office/drawing/2014/chart" uri="{C3380CC4-5D6E-409C-BE32-E72D297353CC}">
                <c16:uniqueId val="{00000005-64E8-4931-B1E8-56A992EC6127}"/>
              </c:ext>
            </c:extLst>
          </c:dPt>
          <c:dPt>
            <c:idx val="2"/>
            <c:invertIfNegative val="0"/>
            <c:bubble3D val="0"/>
            <c:spPr>
              <a:solidFill>
                <a:srgbClr val="FF5050"/>
              </a:solidFill>
              <a:ln>
                <a:noFill/>
              </a:ln>
              <a:effectLst/>
            </c:spPr>
            <c:extLst>
              <c:ext xmlns:c16="http://schemas.microsoft.com/office/drawing/2014/chart" uri="{C3380CC4-5D6E-409C-BE32-E72D297353CC}">
                <c16:uniqueId val="{00000006-64E8-4931-B1E8-56A992EC6127}"/>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Trust in Accountants</c:v>
                </c:pt>
                <c:pt idx="1">
                  <c:v>Trust in Chartered Accountants</c:v>
                </c:pt>
                <c:pt idx="2">
                  <c:v>Trust in Chartered Accountancy Professional Bodies</c:v>
                </c:pt>
              </c:strCache>
            </c:strRef>
          </c:cat>
          <c:val>
            <c:numRef>
              <c:f>Sheet1!$E$2:$E$4</c:f>
              <c:numCache>
                <c:formatCode>0%</c:formatCode>
                <c:ptCount val="3"/>
                <c:pt idx="0">
                  <c:v>0.81</c:v>
                </c:pt>
                <c:pt idx="1">
                  <c:v>0.85</c:v>
                </c:pt>
                <c:pt idx="2">
                  <c:v>0.8</c:v>
                </c:pt>
              </c:numCache>
            </c:numRef>
          </c:val>
          <c:extLst>
            <c:ext xmlns:c16="http://schemas.microsoft.com/office/drawing/2014/chart" uri="{C3380CC4-5D6E-409C-BE32-E72D297353CC}">
              <c16:uniqueId val="{00000003-64E8-4931-B1E8-56A992EC6127}"/>
            </c:ext>
          </c:extLst>
        </c:ser>
        <c:dLbls>
          <c:showLegendKey val="0"/>
          <c:showVal val="0"/>
          <c:showCatName val="0"/>
          <c:showSerName val="0"/>
          <c:showPercent val="0"/>
          <c:showBubbleSize val="0"/>
        </c:dLbls>
        <c:gapWidth val="50"/>
        <c:axId val="1795382063"/>
        <c:axId val="1795380815"/>
      </c:barChart>
      <c:catAx>
        <c:axId val="1795382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5380815"/>
        <c:crosses val="autoZero"/>
        <c:auto val="1"/>
        <c:lblAlgn val="ctr"/>
        <c:lblOffset val="100"/>
        <c:noMultiLvlLbl val="0"/>
      </c:catAx>
      <c:valAx>
        <c:axId val="1795380815"/>
        <c:scaling>
          <c:orientation val="minMax"/>
          <c:max val="1"/>
          <c:min val="0"/>
        </c:scaling>
        <c:delete val="1"/>
        <c:axPos val="l"/>
        <c:numFmt formatCode="0%" sourceLinked="1"/>
        <c:majorTickMark val="out"/>
        <c:minorTickMark val="none"/>
        <c:tickLblPos val="nextTo"/>
        <c:crossAx val="1795382063"/>
        <c:crosses val="autoZero"/>
        <c:crossBetween val="between"/>
      </c:valAx>
      <c:spPr>
        <a:noFill/>
        <a:ln>
          <a:noFill/>
        </a:ln>
        <a:effectLst/>
      </c:spPr>
    </c:plotArea>
    <c:legend>
      <c:legendPos val="t"/>
      <c:layout>
        <c:manualLayout>
          <c:xMode val="edge"/>
          <c:yMode val="edge"/>
          <c:x val="2.0221821230679497E-2"/>
          <c:y val="3.6224339870343951E-2"/>
          <c:w val="9.2643354476523762E-2"/>
          <c:h val="0.206084633076035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3398237233712375"/>
          <c:w val="1"/>
          <c:h val="0.52970730238885866"/>
        </c:manualLayout>
      </c:layout>
      <c:barChart>
        <c:barDir val="col"/>
        <c:grouping val="clustered"/>
        <c:varyColors val="0"/>
        <c:ser>
          <c:idx val="0"/>
          <c:order val="0"/>
          <c:tx>
            <c:strRef>
              <c:f>Sheet1!$C$1</c:f>
              <c:strCache>
                <c:ptCount val="1"/>
                <c:pt idx="0">
                  <c:v>CAW2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Nurses</c:v>
                </c:pt>
                <c:pt idx="1">
                  <c:v>Doctors</c:v>
                </c:pt>
                <c:pt idx="2">
                  <c:v>Engineers</c:v>
                </c:pt>
                <c:pt idx="3">
                  <c:v>Chartered Accountants</c:v>
                </c:pt>
                <c:pt idx="4">
                  <c:v>Scientists</c:v>
                </c:pt>
                <c:pt idx="5">
                  <c:v>Teachers</c:v>
                </c:pt>
                <c:pt idx="6">
                  <c:v>Accountants</c:v>
                </c:pt>
                <c:pt idx="7">
                  <c:v>Academics</c:v>
                </c:pt>
                <c:pt idx="8">
                  <c:v>Auditors</c:v>
                </c:pt>
              </c:strCache>
            </c:strRef>
          </c:cat>
          <c:val>
            <c:numRef>
              <c:f>Sheet1!$C$2:$C$10</c:f>
              <c:numCache>
                <c:formatCode>0%</c:formatCode>
                <c:ptCount val="9"/>
                <c:pt idx="1">
                  <c:v>0.87</c:v>
                </c:pt>
                <c:pt idx="2">
                  <c:v>0.87</c:v>
                </c:pt>
                <c:pt idx="3">
                  <c:v>0.77</c:v>
                </c:pt>
                <c:pt idx="5">
                  <c:v>0.83</c:v>
                </c:pt>
                <c:pt idx="6">
                  <c:v>0.76</c:v>
                </c:pt>
                <c:pt idx="7">
                  <c:v>0.74</c:v>
                </c:pt>
                <c:pt idx="8">
                  <c:v>0.73</c:v>
                </c:pt>
              </c:numCache>
            </c:numRef>
          </c:val>
          <c:extLst>
            <c:ext xmlns:c16="http://schemas.microsoft.com/office/drawing/2014/chart" uri="{C3380CC4-5D6E-409C-BE32-E72D297353CC}">
              <c16:uniqueId val="{00000000-64E8-4931-B1E8-56A992EC6127}"/>
            </c:ext>
          </c:extLst>
        </c:ser>
        <c:ser>
          <c:idx val="1"/>
          <c:order val="1"/>
          <c:tx>
            <c:strRef>
              <c:f>Sheet1!$D$1</c:f>
              <c:strCache>
                <c:ptCount val="1"/>
                <c:pt idx="0">
                  <c:v>CAW3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Nurses</c:v>
                </c:pt>
                <c:pt idx="1">
                  <c:v>Doctors</c:v>
                </c:pt>
                <c:pt idx="2">
                  <c:v>Engineers</c:v>
                </c:pt>
                <c:pt idx="3">
                  <c:v>Chartered Accountants</c:v>
                </c:pt>
                <c:pt idx="4">
                  <c:v>Scientists</c:v>
                </c:pt>
                <c:pt idx="5">
                  <c:v>Teachers</c:v>
                </c:pt>
                <c:pt idx="6">
                  <c:v>Accountants</c:v>
                </c:pt>
                <c:pt idx="7">
                  <c:v>Academics</c:v>
                </c:pt>
                <c:pt idx="8">
                  <c:v>Auditors</c:v>
                </c:pt>
              </c:strCache>
            </c:strRef>
          </c:cat>
          <c:val>
            <c:numRef>
              <c:f>Sheet1!$D$2:$D$10</c:f>
              <c:numCache>
                <c:formatCode>0%</c:formatCode>
                <c:ptCount val="9"/>
                <c:pt idx="0">
                  <c:v>0.87</c:v>
                </c:pt>
                <c:pt idx="1">
                  <c:v>0.9</c:v>
                </c:pt>
                <c:pt idx="2">
                  <c:v>0.87</c:v>
                </c:pt>
                <c:pt idx="3">
                  <c:v>0.78</c:v>
                </c:pt>
                <c:pt idx="5">
                  <c:v>0.82</c:v>
                </c:pt>
                <c:pt idx="6">
                  <c:v>0.78</c:v>
                </c:pt>
                <c:pt idx="7">
                  <c:v>0.79</c:v>
                </c:pt>
                <c:pt idx="8">
                  <c:v>0.73</c:v>
                </c:pt>
              </c:numCache>
            </c:numRef>
          </c:val>
          <c:extLst>
            <c:ext xmlns:c16="http://schemas.microsoft.com/office/drawing/2014/chart" uri="{C3380CC4-5D6E-409C-BE32-E72D297353CC}">
              <c16:uniqueId val="{00000001-64E8-4931-B1E8-56A992EC6127}"/>
            </c:ext>
          </c:extLst>
        </c:ser>
        <c:ser>
          <c:idx val="2"/>
          <c:order val="2"/>
          <c:tx>
            <c:strRef>
              <c:f>Sheet1!$E$1</c:f>
              <c:strCache>
                <c:ptCount val="1"/>
                <c:pt idx="0">
                  <c:v>CAW4 2023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6C8-4BA1-AEF9-7CD4715A945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06C8-4BA1-AEF9-7CD4715A945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06C8-4BA1-AEF9-7CD4715A9458}"/>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A-6C6F-44C2-A40C-CEB04B6AD681}"/>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909B-4357-B907-B8BA1B45491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B-909B-4357-B907-B8BA1B454914}"/>
              </c:ext>
            </c:extLst>
          </c:dPt>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Nurses</c:v>
                </c:pt>
                <c:pt idx="1">
                  <c:v>Doctors</c:v>
                </c:pt>
                <c:pt idx="2">
                  <c:v>Engineers</c:v>
                </c:pt>
                <c:pt idx="3">
                  <c:v>Chartered Accountants</c:v>
                </c:pt>
                <c:pt idx="4">
                  <c:v>Scientists</c:v>
                </c:pt>
                <c:pt idx="5">
                  <c:v>Teachers</c:v>
                </c:pt>
                <c:pt idx="6">
                  <c:v>Accountants</c:v>
                </c:pt>
                <c:pt idx="7">
                  <c:v>Academics</c:v>
                </c:pt>
                <c:pt idx="8">
                  <c:v>Auditors</c:v>
                </c:pt>
              </c:strCache>
            </c:strRef>
          </c:cat>
          <c:val>
            <c:numRef>
              <c:f>Sheet1!$E$2:$E$10</c:f>
              <c:numCache>
                <c:formatCode>0%</c:formatCode>
                <c:ptCount val="9"/>
                <c:pt idx="0">
                  <c:v>0.9</c:v>
                </c:pt>
                <c:pt idx="1">
                  <c:v>0.87</c:v>
                </c:pt>
                <c:pt idx="2">
                  <c:v>0.87</c:v>
                </c:pt>
                <c:pt idx="3">
                  <c:v>0.85</c:v>
                </c:pt>
                <c:pt idx="4">
                  <c:v>0.85</c:v>
                </c:pt>
                <c:pt idx="5">
                  <c:v>0.81</c:v>
                </c:pt>
                <c:pt idx="6">
                  <c:v>0.81</c:v>
                </c:pt>
                <c:pt idx="7">
                  <c:v>0.78</c:v>
                </c:pt>
                <c:pt idx="8">
                  <c:v>0.75</c:v>
                </c:pt>
              </c:numCache>
            </c:numRef>
          </c:val>
          <c:extLst>
            <c:ext xmlns:c16="http://schemas.microsoft.com/office/drawing/2014/chart" uri="{C3380CC4-5D6E-409C-BE32-E72D297353CC}">
              <c16:uniqueId val="{00000006-0911-44B8-AB6E-F118B1DB82AD}"/>
            </c:ext>
          </c:extLst>
        </c:ser>
        <c:dLbls>
          <c:showLegendKey val="0"/>
          <c:showVal val="0"/>
          <c:showCatName val="0"/>
          <c:showSerName val="0"/>
          <c:showPercent val="0"/>
          <c:showBubbleSize val="0"/>
        </c:dLbls>
        <c:gapWidth val="80"/>
        <c:axId val="1795382063"/>
        <c:axId val="1795380815"/>
      </c:barChart>
      <c:catAx>
        <c:axId val="1795382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5380815"/>
        <c:crosses val="autoZero"/>
        <c:auto val="1"/>
        <c:lblAlgn val="ctr"/>
        <c:lblOffset val="100"/>
        <c:noMultiLvlLbl val="0"/>
      </c:catAx>
      <c:valAx>
        <c:axId val="1795380815"/>
        <c:scaling>
          <c:orientation val="minMax"/>
          <c:max val="1"/>
          <c:min val="0"/>
        </c:scaling>
        <c:delete val="1"/>
        <c:axPos val="l"/>
        <c:numFmt formatCode="0%" sourceLinked="1"/>
        <c:majorTickMark val="out"/>
        <c:minorTickMark val="none"/>
        <c:tickLblPos val="nextTo"/>
        <c:crossAx val="1795382063"/>
        <c:crosses val="autoZero"/>
        <c:crossBetween val="between"/>
      </c:valAx>
      <c:spPr>
        <a:noFill/>
        <a:ln>
          <a:noFill/>
        </a:ln>
        <a:effectLst/>
      </c:spPr>
    </c:plotArea>
    <c:legend>
      <c:legendPos val="t"/>
      <c:layout>
        <c:manualLayout>
          <c:xMode val="edge"/>
          <c:yMode val="edge"/>
          <c:x val="9.8051545640128312E-3"/>
          <c:y val="3.6224339870343951E-2"/>
          <c:w val="0.23509457770428602"/>
          <c:h val="0.101137607314289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471012139623424"/>
          <c:w val="1"/>
          <c:h val="0.58897938955536433"/>
        </c:manualLayout>
      </c:layout>
      <c:barChart>
        <c:barDir val="col"/>
        <c:grouping val="clustered"/>
        <c:varyColors val="0"/>
        <c:ser>
          <c:idx val="0"/>
          <c:order val="0"/>
          <c:tx>
            <c:strRef>
              <c:f>Sheet1!$C$1</c:f>
              <c:strCache>
                <c:ptCount val="1"/>
                <c:pt idx="0">
                  <c:v>CAW2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Sheet1!$A$10:$A$17</c:f>
              <c:strCache>
                <c:ptCount val="8"/>
                <c:pt idx="0">
                  <c:v>Financial advisers / consultants</c:v>
                </c:pt>
                <c:pt idx="1">
                  <c:v>Economists</c:v>
                </c:pt>
                <c:pt idx="2">
                  <c:v>Lawyers</c:v>
                </c:pt>
                <c:pt idx="3">
                  <c:v>Police officers</c:v>
                </c:pt>
                <c:pt idx="4">
                  <c:v>Bankers</c:v>
                </c:pt>
                <c:pt idx="5">
                  <c:v>Insurance brokers</c:v>
                </c:pt>
                <c:pt idx="6">
                  <c:v>Journalists</c:v>
                </c:pt>
                <c:pt idx="7">
                  <c:v>Politicians </c:v>
                </c:pt>
              </c:strCache>
            </c:strRef>
          </c:cat>
          <c:val>
            <c:numRef>
              <c:f>Sheet1!$C$10:$C$17</c:f>
              <c:numCache>
                <c:formatCode>0%</c:formatCode>
                <c:ptCount val="8"/>
                <c:pt idx="0">
                  <c:v>0.61</c:v>
                </c:pt>
                <c:pt idx="1">
                  <c:v>0.65</c:v>
                </c:pt>
                <c:pt idx="2">
                  <c:v>0.61</c:v>
                </c:pt>
                <c:pt idx="3">
                  <c:v>0.76</c:v>
                </c:pt>
                <c:pt idx="4">
                  <c:v>0.51</c:v>
                </c:pt>
                <c:pt idx="5">
                  <c:v>0.5</c:v>
                </c:pt>
                <c:pt idx="6">
                  <c:v>0.46</c:v>
                </c:pt>
                <c:pt idx="7">
                  <c:v>0.34</c:v>
                </c:pt>
              </c:numCache>
            </c:numRef>
          </c:val>
          <c:extLst>
            <c:ext xmlns:c16="http://schemas.microsoft.com/office/drawing/2014/chart" uri="{C3380CC4-5D6E-409C-BE32-E72D297353CC}">
              <c16:uniqueId val="{00000000-A0D4-47FF-A3EF-E4A7225BF4A5}"/>
            </c:ext>
          </c:extLst>
        </c:ser>
        <c:ser>
          <c:idx val="1"/>
          <c:order val="1"/>
          <c:tx>
            <c:strRef>
              <c:f>Sheet1!$D$1</c:f>
              <c:strCache>
                <c:ptCount val="1"/>
                <c:pt idx="0">
                  <c:v>CAW3 2021</c:v>
                </c:pt>
              </c:strCache>
            </c:strRef>
          </c:tx>
          <c:spPr>
            <a:solidFill>
              <a:schemeClr val="bg1">
                <a:lumMod val="65000"/>
              </a:schemeClr>
            </a:solidFill>
            <a:ln>
              <a:noFill/>
            </a:ln>
            <a:effectLst/>
          </c:spPr>
          <c:invertIfNegative val="0"/>
          <c:dLbls>
            <c:dLbl>
              <c:idx val="7"/>
              <c:layout>
                <c:manualLayout>
                  <c:x val="-1.738936510312707E-16"/>
                  <c:y val="-3.5563354809803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98-4A63-B090-A54524A71D9D}"/>
                </c:ext>
              </c:extLst>
            </c:dLbl>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Sheet1!$A$10:$A$17</c:f>
              <c:strCache>
                <c:ptCount val="8"/>
                <c:pt idx="0">
                  <c:v>Financial advisers / consultants</c:v>
                </c:pt>
                <c:pt idx="1">
                  <c:v>Economists</c:v>
                </c:pt>
                <c:pt idx="2">
                  <c:v>Lawyers</c:v>
                </c:pt>
                <c:pt idx="3">
                  <c:v>Police officers</c:v>
                </c:pt>
                <c:pt idx="4">
                  <c:v>Bankers</c:v>
                </c:pt>
                <c:pt idx="5">
                  <c:v>Insurance brokers</c:v>
                </c:pt>
                <c:pt idx="6">
                  <c:v>Journalists</c:v>
                </c:pt>
                <c:pt idx="7">
                  <c:v>Politicians </c:v>
                </c:pt>
              </c:strCache>
            </c:strRef>
          </c:cat>
          <c:val>
            <c:numRef>
              <c:f>Sheet1!$D$10:$D$17</c:f>
              <c:numCache>
                <c:formatCode>0%</c:formatCode>
                <c:ptCount val="8"/>
                <c:pt idx="0">
                  <c:v>0.71</c:v>
                </c:pt>
                <c:pt idx="1">
                  <c:v>0.69</c:v>
                </c:pt>
                <c:pt idx="2">
                  <c:v>0.67</c:v>
                </c:pt>
                <c:pt idx="3">
                  <c:v>0.65</c:v>
                </c:pt>
                <c:pt idx="4">
                  <c:v>0.62</c:v>
                </c:pt>
                <c:pt idx="5">
                  <c:v>0.57999999999999996</c:v>
                </c:pt>
                <c:pt idx="6">
                  <c:v>0.45</c:v>
                </c:pt>
                <c:pt idx="7">
                  <c:v>0.38</c:v>
                </c:pt>
              </c:numCache>
            </c:numRef>
          </c:val>
          <c:extLst>
            <c:ext xmlns:c16="http://schemas.microsoft.com/office/drawing/2014/chart" uri="{C3380CC4-5D6E-409C-BE32-E72D297353CC}">
              <c16:uniqueId val="{00000001-A0D4-47FF-A3EF-E4A7225BF4A5}"/>
            </c:ext>
          </c:extLst>
        </c:ser>
        <c:ser>
          <c:idx val="2"/>
          <c:order val="2"/>
          <c:tx>
            <c:strRef>
              <c:f>Sheet1!$E$1</c:f>
              <c:strCache>
                <c:ptCount val="1"/>
                <c:pt idx="0">
                  <c:v>CAW4 2023</c:v>
                </c:pt>
              </c:strCache>
            </c:strRef>
          </c:tx>
          <c:spPr>
            <a:solidFill>
              <a:schemeClr val="accent1"/>
            </a:solidFill>
            <a:ln>
              <a:noFill/>
            </a:ln>
            <a:effectLst/>
          </c:spPr>
          <c:invertIfNegative val="0"/>
          <c:dLbls>
            <c:dLbl>
              <c:idx val="7"/>
              <c:layout>
                <c:manualLayout>
                  <c:x val="0"/>
                  <c:y val="-9.4835612826143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98-4A63-B090-A54524A71D9D}"/>
                </c:ext>
              </c:extLst>
            </c:dLbl>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Sheet1!$A$10:$A$17</c:f>
              <c:strCache>
                <c:ptCount val="8"/>
                <c:pt idx="0">
                  <c:v>Financial advisers / consultants</c:v>
                </c:pt>
                <c:pt idx="1">
                  <c:v>Economists</c:v>
                </c:pt>
                <c:pt idx="2">
                  <c:v>Lawyers</c:v>
                </c:pt>
                <c:pt idx="3">
                  <c:v>Police officers</c:v>
                </c:pt>
                <c:pt idx="4">
                  <c:v>Bankers</c:v>
                </c:pt>
                <c:pt idx="5">
                  <c:v>Insurance brokers</c:v>
                </c:pt>
                <c:pt idx="6">
                  <c:v>Journalists</c:v>
                </c:pt>
                <c:pt idx="7">
                  <c:v>Politicians </c:v>
                </c:pt>
              </c:strCache>
            </c:strRef>
          </c:cat>
          <c:val>
            <c:numRef>
              <c:f>Sheet1!$E$10:$E$17</c:f>
              <c:numCache>
                <c:formatCode>0%</c:formatCode>
                <c:ptCount val="8"/>
                <c:pt idx="0">
                  <c:v>0.71</c:v>
                </c:pt>
                <c:pt idx="1">
                  <c:v>0.69</c:v>
                </c:pt>
                <c:pt idx="2">
                  <c:v>0.64</c:v>
                </c:pt>
                <c:pt idx="3">
                  <c:v>0.62</c:v>
                </c:pt>
                <c:pt idx="4">
                  <c:v>0.56999999999999995</c:v>
                </c:pt>
                <c:pt idx="5">
                  <c:v>0.52</c:v>
                </c:pt>
                <c:pt idx="6">
                  <c:v>0.43</c:v>
                </c:pt>
                <c:pt idx="7">
                  <c:v>0.27</c:v>
                </c:pt>
              </c:numCache>
            </c:numRef>
          </c:val>
          <c:extLst>
            <c:ext xmlns:c16="http://schemas.microsoft.com/office/drawing/2014/chart" uri="{C3380CC4-5D6E-409C-BE32-E72D297353CC}">
              <c16:uniqueId val="{00000008-A0D4-47FF-A3EF-E4A7225BF4A5}"/>
            </c:ext>
          </c:extLst>
        </c:ser>
        <c:dLbls>
          <c:showLegendKey val="0"/>
          <c:showVal val="0"/>
          <c:showCatName val="0"/>
          <c:showSerName val="0"/>
          <c:showPercent val="0"/>
          <c:showBubbleSize val="0"/>
        </c:dLbls>
        <c:gapWidth val="80"/>
        <c:axId val="1795382063"/>
        <c:axId val="1795380815"/>
      </c:barChart>
      <c:catAx>
        <c:axId val="1795382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5380815"/>
        <c:crosses val="autoZero"/>
        <c:auto val="1"/>
        <c:lblAlgn val="ctr"/>
        <c:lblOffset val="100"/>
        <c:noMultiLvlLbl val="0"/>
      </c:catAx>
      <c:valAx>
        <c:axId val="1795380815"/>
        <c:scaling>
          <c:orientation val="minMax"/>
          <c:max val="1"/>
          <c:min val="0"/>
        </c:scaling>
        <c:delete val="1"/>
        <c:axPos val="l"/>
        <c:numFmt formatCode="0%" sourceLinked="1"/>
        <c:majorTickMark val="out"/>
        <c:minorTickMark val="none"/>
        <c:tickLblPos val="nextTo"/>
        <c:crossAx val="1795382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BA31-4F6A-956A-FFAC3DB5229E}"/>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BA31-4F6A-956A-FFAC3DB522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31-4F6A-956A-FFAC3DB522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A31-4F6A-956A-FFAC3DB5229E}"/>
              </c:ext>
            </c:extLst>
          </c:dPt>
          <c:cat>
            <c:strRef>
              <c:f>Sheet1!$A$2:$A$5</c:f>
              <c:strCache>
                <c:ptCount val="2"/>
                <c:pt idx="0">
                  <c:v>1st Qtr</c:v>
                </c:pt>
                <c:pt idx="1">
                  <c:v>2nd Qtr</c:v>
                </c:pt>
              </c:strCache>
            </c:strRef>
          </c:cat>
          <c:val>
            <c:numRef>
              <c:f>Sheet1!$B$2:$B$5</c:f>
              <c:numCache>
                <c:formatCode>General</c:formatCode>
                <c:ptCount val="4"/>
                <c:pt idx="0">
                  <c:v>84</c:v>
                </c:pt>
                <c:pt idx="1">
                  <c:v>16</c:v>
                </c:pt>
              </c:numCache>
            </c:numRef>
          </c:val>
          <c:extLst>
            <c:ext xmlns:c16="http://schemas.microsoft.com/office/drawing/2014/chart" uri="{C3380CC4-5D6E-409C-BE32-E72D297353CC}">
              <c16:uniqueId val="{00000008-BA31-4F6A-956A-FFAC3DB5229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72F3-469F-807E-15FC78FB3D7A}"/>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72F3-469F-807E-15FC78FB3D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2F3-469F-807E-15FC78FB3D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2F3-469F-807E-15FC78FB3D7A}"/>
              </c:ext>
            </c:extLst>
          </c:dPt>
          <c:cat>
            <c:strRef>
              <c:f>Sheet1!$A$2:$A$5</c:f>
              <c:strCache>
                <c:ptCount val="2"/>
                <c:pt idx="0">
                  <c:v>1st Qtr</c:v>
                </c:pt>
                <c:pt idx="1">
                  <c:v>2nd Qtr</c:v>
                </c:pt>
              </c:strCache>
            </c:strRef>
          </c:cat>
          <c:val>
            <c:numRef>
              <c:f>Sheet1!$B$2:$B$5</c:f>
              <c:numCache>
                <c:formatCode>General</c:formatCode>
                <c:ptCount val="4"/>
                <c:pt idx="0">
                  <c:v>84</c:v>
                </c:pt>
                <c:pt idx="1">
                  <c:v>16</c:v>
                </c:pt>
              </c:numCache>
            </c:numRef>
          </c:val>
          <c:extLst>
            <c:ext xmlns:c16="http://schemas.microsoft.com/office/drawing/2014/chart" uri="{C3380CC4-5D6E-409C-BE32-E72D297353CC}">
              <c16:uniqueId val="{00000008-72F3-469F-807E-15FC78FB3D7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noFill/>
              </a:ln>
              <a:effectLst/>
            </c:spPr>
            <c:extLst>
              <c:ext xmlns:c16="http://schemas.microsoft.com/office/drawing/2014/chart" uri="{C3380CC4-5D6E-409C-BE32-E72D297353CC}">
                <c16:uniqueId val="{00000001-1AD3-45B9-8107-2A9CD29B5764}"/>
              </c:ext>
            </c:extLst>
          </c:dPt>
          <c:dPt>
            <c:idx val="1"/>
            <c:bubble3D val="0"/>
            <c:spPr>
              <a:pattFill prst="dkDnDiag">
                <a:fgClr>
                  <a:schemeClr val="bg1"/>
                </a:fgClr>
                <a:bgClr>
                  <a:srgbClr val="D5D9D9"/>
                </a:bgClr>
              </a:pattFill>
              <a:ln w="19050">
                <a:noFill/>
              </a:ln>
              <a:effectLst/>
            </c:spPr>
            <c:extLst>
              <c:ext xmlns:c16="http://schemas.microsoft.com/office/drawing/2014/chart" uri="{C3380CC4-5D6E-409C-BE32-E72D297353CC}">
                <c16:uniqueId val="{00000003-1AD3-45B9-8107-2A9CD29B57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D3-45B9-8107-2A9CD29B57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D3-45B9-8107-2A9CD29B5764}"/>
              </c:ext>
            </c:extLst>
          </c:dPt>
          <c:cat>
            <c:strRef>
              <c:f>Sheet1!$A$2:$A$5</c:f>
              <c:strCache>
                <c:ptCount val="2"/>
                <c:pt idx="0">
                  <c:v>1st Qtr</c:v>
                </c:pt>
                <c:pt idx="1">
                  <c:v>2nd Qtr</c:v>
                </c:pt>
              </c:strCache>
            </c:strRef>
          </c:cat>
          <c:val>
            <c:numRef>
              <c:f>Sheet1!$B$2:$B$5</c:f>
              <c:numCache>
                <c:formatCode>General</c:formatCode>
                <c:ptCount val="4"/>
                <c:pt idx="0">
                  <c:v>66</c:v>
                </c:pt>
                <c:pt idx="1">
                  <c:v>34</c:v>
                </c:pt>
              </c:numCache>
            </c:numRef>
          </c:val>
          <c:extLst>
            <c:ext xmlns:c16="http://schemas.microsoft.com/office/drawing/2014/chart" uri="{C3380CC4-5D6E-409C-BE32-E72D297353CC}">
              <c16:uniqueId val="{00000008-1AD3-45B9-8107-2A9CD29B576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CA1AE5-C911-4AB9-82FB-95D17FC94C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B80C23-9E8B-46DB-88AB-B6F84A3757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FE80C-3E56-4780-AF4B-2EBCD63A75E4}" type="datetimeFigureOut">
              <a:rPr lang="en-US" smtClean="0"/>
              <a:t>9/20/2023</a:t>
            </a:fld>
            <a:endParaRPr lang="en-US"/>
          </a:p>
        </p:txBody>
      </p:sp>
      <p:sp>
        <p:nvSpPr>
          <p:cNvPr id="4" name="Footer Placeholder 3">
            <a:extLst>
              <a:ext uri="{FF2B5EF4-FFF2-40B4-BE49-F238E27FC236}">
                <a16:creationId xmlns:a16="http://schemas.microsoft.com/office/drawing/2014/main" id="{3359244A-FA64-4F87-872D-F65DB4C755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129269-E311-4BF9-BBB9-EC7B5098B1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2F0EB0-BCA5-42D7-8F28-6980B1303049}" type="slidenum">
              <a:rPr lang="en-US" smtClean="0"/>
              <a:t>‹#›</a:t>
            </a:fld>
            <a:endParaRPr lang="en-US"/>
          </a:p>
        </p:txBody>
      </p:sp>
    </p:spTree>
    <p:extLst>
      <p:ext uri="{BB962C8B-B14F-4D97-AF65-F5344CB8AC3E}">
        <p14:creationId xmlns:p14="http://schemas.microsoft.com/office/powerpoint/2010/main" val="2333279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F32B2-0573-4682-B90A-6AA3D4FCF089}"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A5127-CA8C-49E1-A453-9F89E2555C2C}" type="slidenum">
              <a:rPr lang="en-US" smtClean="0"/>
              <a:t>‹#›</a:t>
            </a:fld>
            <a:endParaRPr lang="en-US"/>
          </a:p>
        </p:txBody>
      </p:sp>
    </p:spTree>
    <p:extLst>
      <p:ext uri="{BB962C8B-B14F-4D97-AF65-F5344CB8AC3E}">
        <p14:creationId xmlns:p14="http://schemas.microsoft.com/office/powerpoint/2010/main" val="89478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6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6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A5127-CA8C-49E1-A453-9F89E2555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71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4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8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1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0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0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223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654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860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CHECKED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370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346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307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34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98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795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80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0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83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996A-19BC-48FF-B725-BFB83DAD8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7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71">
              <a:defRPr/>
            </a:pPr>
            <a:r>
              <a:rPr lang="en-US">
                <a:effectLst/>
                <a:ea typeface="Calibri" panose="020F0502020204030204" pitchFamily="34" charset="0"/>
              </a:rPr>
              <a:t>Business leaders must set the tone, with 86 percent saying that they expect CEOs to publicly speak out on challenges such as the pandemic impact, job automation, societal issues, as well as local community issues. </a:t>
            </a:r>
            <a:endParaRPr lang="en-US"/>
          </a:p>
        </p:txBody>
      </p:sp>
    </p:spTree>
    <p:extLst>
      <p:ext uri="{BB962C8B-B14F-4D97-AF65-F5344CB8AC3E}">
        <p14:creationId xmlns:p14="http://schemas.microsoft.com/office/powerpoint/2010/main" val="235521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33.jpeg"/><Relationship Id="rId12" Type="http://schemas.openxmlformats.org/officeDocument/2006/relationships/image" Target="../media/image36.png"/><Relationship Id="rId17" Type="http://schemas.openxmlformats.org/officeDocument/2006/relationships/image" Target="../media/image39.svg"/><Relationship Id="rId2" Type="http://schemas.openxmlformats.org/officeDocument/2006/relationships/image" Target="../media/image30.jpeg"/><Relationship Id="rId16" Type="http://schemas.openxmlformats.org/officeDocument/2006/relationships/image" Target="../media/image38.png"/><Relationship Id="rId1" Type="http://schemas.openxmlformats.org/officeDocument/2006/relationships/slideMaster" Target="../slideMasters/slideMaster6.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32.png"/><Relationship Id="rId15" Type="http://schemas.microsoft.com/office/2007/relationships/hdphoto" Target="../media/hdphoto8.wdp"/><Relationship Id="rId10" Type="http://schemas.openxmlformats.org/officeDocument/2006/relationships/image" Target="../media/image35.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3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F71C-91DF-4689-926C-DFB3D15284BB}"/>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8C9FF4BD-004D-4D09-852B-5DC7AED9B3F4}"/>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F47ADF94-06D7-4784-9835-ADEDB26BC4D0}"/>
              </a:ext>
            </a:extLst>
          </p:cNvPr>
          <p:cNvSpPr txBox="1">
            <a:spLocks/>
          </p:cNvSpPr>
          <p:nvPr userDrawn="1"/>
        </p:nvSpPr>
        <p:spPr>
          <a:xfrm>
            <a:off x="609600" y="2646763"/>
            <a:ext cx="10972800" cy="1400383"/>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pitchFamily="50" charset="0"/>
                <a:ea typeface="+mj-ea"/>
                <a:cs typeface="+mj-cs"/>
              </a:rPr>
              <a:t>EDELMAN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Black" panose="02000000000000000000" pitchFamily="50" charset="0"/>
                <a:ea typeface="+mj-ea"/>
                <a:cs typeface="+mj-cs"/>
              </a:rPr>
              <a:t>DATA &amp; INTELLIGENCE (DxI)</a:t>
            </a:r>
          </a:p>
        </p:txBody>
      </p:sp>
      <p:cxnSp>
        <p:nvCxnSpPr>
          <p:cNvPr id="8" name="Straight Connector 7">
            <a:extLst>
              <a:ext uri="{FF2B5EF4-FFF2-40B4-BE49-F238E27FC236}">
                <a16:creationId xmlns:a16="http://schemas.microsoft.com/office/drawing/2014/main" id="{E93B8CD9-57B5-45B8-8958-FED0EB7D27A8}"/>
              </a:ext>
            </a:extLst>
          </p:cNvPr>
          <p:cNvCxnSpPr>
            <a:cxnSpLocks/>
          </p:cNvCxnSpPr>
          <p:nvPr userDrawn="1"/>
        </p:nvCxnSpPr>
        <p:spPr>
          <a:xfrm flipH="1">
            <a:off x="727546" y="4237267"/>
            <a:ext cx="8048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CD16A6-5AA2-4016-8DF5-8F4269B9BDD7}"/>
              </a:ext>
            </a:extLst>
          </p:cNvPr>
          <p:cNvSpPr>
            <a:spLocks noGrp="1"/>
          </p:cNvSpPr>
          <p:nvPr>
            <p:ph type="title" hasCustomPrompt="1"/>
          </p:nvPr>
        </p:nvSpPr>
        <p:spPr>
          <a:xfrm>
            <a:off x="727546" y="4518263"/>
            <a:ext cx="10972800" cy="246221"/>
          </a:xfrm>
        </p:spPr>
        <p:txBody>
          <a:bodyPr wrap="square" bIns="0" anchor="t">
            <a:spAutoFit/>
          </a:bodyPr>
          <a:lstStyle>
            <a:lvl1pPr>
              <a:defRPr lang="en-US" sz="1600" i="0" kern="1200" spc="120" dirty="0" smtClean="0">
                <a:solidFill>
                  <a:srgbClr val="FFFFFF"/>
                </a:solidFill>
                <a:latin typeface="Verlag Light"/>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p>
        </p:txBody>
      </p:sp>
      <p:sp>
        <p:nvSpPr>
          <p:cNvPr id="7" name="Footer Placeholder 4">
            <a:extLst>
              <a:ext uri="{FF2B5EF4-FFF2-40B4-BE49-F238E27FC236}">
                <a16:creationId xmlns:a16="http://schemas.microsoft.com/office/drawing/2014/main" id="{01BD0DD4-156E-7267-AA89-43002AC4C6F5}"/>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56339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A5FA78-A01B-4EED-8D9A-AD0F5291530B}"/>
              </a:ext>
            </a:extLst>
          </p:cNvPr>
          <p:cNvGrpSpPr/>
          <p:nvPr userDrawn="1"/>
        </p:nvGrpSpPr>
        <p:grpSpPr>
          <a:xfrm>
            <a:off x="0" y="-10732"/>
            <a:ext cx="12192000" cy="6873348"/>
            <a:chOff x="0" y="-10732"/>
            <a:chExt cx="10972791" cy="6873348"/>
          </a:xfrm>
        </p:grpSpPr>
        <p:sp>
          <p:nvSpPr>
            <p:cNvPr id="9" name="Rectangle 8">
              <a:extLst>
                <a:ext uri="{FF2B5EF4-FFF2-40B4-BE49-F238E27FC236}">
                  <a16:creationId xmlns:a16="http://schemas.microsoft.com/office/drawing/2014/main" id="{73D35045-AF3F-4082-AB12-0A8F1A91F0FE}"/>
                </a:ext>
              </a:extLst>
            </p:cNvPr>
            <p:cNvSpPr/>
            <p:nvPr/>
          </p:nvSpPr>
          <p:spPr>
            <a:xfrm>
              <a:off x="0" y="-6116"/>
              <a:ext cx="3657597"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0" name="Rectangle 9">
              <a:extLst>
                <a:ext uri="{FF2B5EF4-FFF2-40B4-BE49-F238E27FC236}">
                  <a16:creationId xmlns:a16="http://schemas.microsoft.com/office/drawing/2014/main" id="{D13F9342-29C0-448B-B49A-AE4C40AC75DC}"/>
                </a:ext>
              </a:extLst>
            </p:cNvPr>
            <p:cNvSpPr/>
            <p:nvPr/>
          </p:nvSpPr>
          <p:spPr>
            <a:xfrm>
              <a:off x="3657597" y="-10732"/>
              <a:ext cx="3657597"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1" name="Rectangle 10">
              <a:extLst>
                <a:ext uri="{FF2B5EF4-FFF2-40B4-BE49-F238E27FC236}">
                  <a16:creationId xmlns:a16="http://schemas.microsoft.com/office/drawing/2014/main" id="{DA171B0E-7DD6-40D6-ACBE-55EAFDB9EB4D}"/>
                </a:ext>
              </a:extLst>
            </p:cNvPr>
            <p:cNvSpPr/>
            <p:nvPr/>
          </p:nvSpPr>
          <p:spPr>
            <a:xfrm>
              <a:off x="7315194" y="-10732"/>
              <a:ext cx="3657597" cy="686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grpSp>
      <p:sp>
        <p:nvSpPr>
          <p:cNvPr id="3" name="Slide Number Placeholder 2">
            <a:extLst>
              <a:ext uri="{FF2B5EF4-FFF2-40B4-BE49-F238E27FC236}">
                <a16:creationId xmlns:a16="http://schemas.microsoft.com/office/drawing/2014/main" id="{8B516A87-EECC-4055-A718-2B630D6DFDDF}"/>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2" name="Isosceles Triangle 11">
            <a:extLst>
              <a:ext uri="{FF2B5EF4-FFF2-40B4-BE49-F238E27FC236}">
                <a16:creationId xmlns:a16="http://schemas.microsoft.com/office/drawing/2014/main" id="{E8A735D0-FC30-44BC-B41F-9C78A7537740}"/>
              </a:ext>
            </a:extLst>
          </p:cNvPr>
          <p:cNvSpPr/>
          <p:nvPr userDrawn="1"/>
        </p:nvSpPr>
        <p:spPr>
          <a:xfrm rot="5400000">
            <a:off x="3738185" y="326990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3" name="Isosceles Triangle 12">
            <a:extLst>
              <a:ext uri="{FF2B5EF4-FFF2-40B4-BE49-F238E27FC236}">
                <a16:creationId xmlns:a16="http://schemas.microsoft.com/office/drawing/2014/main" id="{B648418C-1D81-46C7-9AF3-974E07B25DC2}"/>
              </a:ext>
            </a:extLst>
          </p:cNvPr>
          <p:cNvSpPr/>
          <p:nvPr userDrawn="1"/>
        </p:nvSpPr>
        <p:spPr>
          <a:xfrm rot="5400000">
            <a:off x="7814883" y="3247294"/>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15" name="Straight Connector 14">
            <a:extLst>
              <a:ext uri="{FF2B5EF4-FFF2-40B4-BE49-F238E27FC236}">
                <a16:creationId xmlns:a16="http://schemas.microsoft.com/office/drawing/2014/main" id="{4CF92E90-C6BF-4E25-B334-5D665D4C1303}"/>
              </a:ext>
            </a:extLst>
          </p:cNvPr>
          <p:cNvCxnSpPr>
            <a:cxnSpLocks/>
          </p:cNvCxnSpPr>
          <p:nvPr userDrawn="1"/>
        </p:nvCxnSpPr>
        <p:spPr>
          <a:xfrm flipH="1">
            <a:off x="623460" y="2144685"/>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61B2E68C-3D11-4699-BACC-12CC63142198}"/>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17" name="Title 1">
            <a:extLst>
              <a:ext uri="{FF2B5EF4-FFF2-40B4-BE49-F238E27FC236}">
                <a16:creationId xmlns:a16="http://schemas.microsoft.com/office/drawing/2014/main" id="{9EB6D632-9A38-4F1E-B423-3FE3D8A27A3A}"/>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Tree>
    <p:extLst>
      <p:ext uri="{BB962C8B-B14F-4D97-AF65-F5344CB8AC3E}">
        <p14:creationId xmlns:p14="http://schemas.microsoft.com/office/powerpoint/2010/main" val="2534645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_Slide_Dark">
    <p:bg>
      <p:bgPr>
        <a:solidFill>
          <a:schemeClr val="bg2">
            <a:lumMod val="1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137814-5E20-2642-B6A2-BEB9A49DCEB5}"/>
              </a:ext>
            </a:extLst>
          </p:cNvPr>
          <p:cNvSpPr txBox="1"/>
          <p:nvPr userDrawn="1"/>
        </p:nvSpPr>
        <p:spPr>
          <a:xfrm>
            <a:off x="8289235" y="8030817"/>
            <a:ext cx="0" cy="0"/>
          </a:xfrm>
          <a:prstGeom prst="rect">
            <a:avLst/>
          </a:prstGeom>
          <a:noFill/>
          <a:ln>
            <a:noFill/>
          </a:ln>
          <a:effectLst/>
        </p:spPr>
        <p:txBody>
          <a:bodyPr wrap="non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endParaRPr kumimoji="0" lang="en-US" sz="1000" u="none" strike="noStrike" kern="1200" cap="none" spc="0" normalizeH="0" baseline="0" noProof="0">
              <a:ln>
                <a:noFill/>
              </a:ln>
              <a:effectLst/>
              <a:uLnTx/>
              <a:uFillTx/>
              <a:latin typeface="Helvetica Neue" charset="0"/>
              <a:ea typeface="Helvetica Neue" charset="0"/>
              <a:cs typeface="Helvetica Neue" charset="0"/>
            </a:endParaRPr>
          </a:p>
        </p:txBody>
      </p:sp>
      <p:sp>
        <p:nvSpPr>
          <p:cNvPr id="7" name="Title 2">
            <a:extLst>
              <a:ext uri="{FF2B5EF4-FFF2-40B4-BE49-F238E27FC236}">
                <a16:creationId xmlns:a16="http://schemas.microsoft.com/office/drawing/2014/main" id="{FBDF10A1-B6FB-7447-BF95-64E98F5A73B6}"/>
              </a:ext>
            </a:extLst>
          </p:cNvPr>
          <p:cNvSpPr txBox="1">
            <a:spLocks/>
          </p:cNvSpPr>
          <p:nvPr userDrawn="1"/>
        </p:nvSpPr>
        <p:spPr>
          <a:xfrm>
            <a:off x="715433" y="523875"/>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sz="1600" b="0">
                <a:solidFill>
                  <a:schemeClr val="bg1"/>
                </a:solidFill>
                <a:cs typeface="Arial" panose="020B0604020202020204" pitchFamily="34" charset="0"/>
              </a:rPr>
              <a:t>Global Report</a:t>
            </a:r>
            <a:endParaRPr lang="en-US" sz="1600" b="0">
              <a:solidFill>
                <a:schemeClr val="tx2">
                  <a:lumMod val="50000"/>
                </a:schemeClr>
              </a:solidFill>
              <a:cs typeface="Arial" panose="020B0604020202020204" pitchFamily="34" charset="0"/>
            </a:endParaRPr>
          </a:p>
        </p:txBody>
      </p:sp>
      <p:sp>
        <p:nvSpPr>
          <p:cNvPr id="9" name="Title 2">
            <a:extLst>
              <a:ext uri="{FF2B5EF4-FFF2-40B4-BE49-F238E27FC236}">
                <a16:creationId xmlns:a16="http://schemas.microsoft.com/office/drawing/2014/main" id="{1BCD3764-5377-6E44-B80D-DE3FF9E119EC}"/>
              </a:ext>
            </a:extLst>
          </p:cNvPr>
          <p:cNvSpPr txBox="1">
            <a:spLocks/>
          </p:cNvSpPr>
          <p:nvPr userDrawn="1"/>
        </p:nvSpPr>
        <p:spPr>
          <a:xfrm>
            <a:off x="715433" y="2952750"/>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a:solidFill>
                  <a:schemeClr val="bg1"/>
                </a:solidFill>
                <a:cs typeface="Arial" panose="020B0604020202020204" pitchFamily="34" charset="0"/>
              </a:rPr>
              <a:t>Edelman Trust</a:t>
            </a:r>
            <a:br>
              <a:rPr lang="en-US">
                <a:solidFill>
                  <a:schemeClr val="bg1"/>
                </a:solidFill>
                <a:cs typeface="Arial" panose="020B0604020202020204" pitchFamily="34" charset="0"/>
              </a:rPr>
            </a:br>
            <a:r>
              <a:rPr lang="en-US">
                <a:solidFill>
                  <a:schemeClr val="bg1"/>
                </a:solidFill>
                <a:cs typeface="Arial" panose="020B0604020202020204" pitchFamily="34" charset="0"/>
              </a:rPr>
              <a:t>Barometer </a:t>
            </a:r>
            <a:r>
              <a:rPr lang="en-US">
                <a:solidFill>
                  <a:schemeClr val="tx2">
                    <a:lumMod val="50000"/>
                  </a:schemeClr>
                </a:solidFill>
                <a:cs typeface="Arial" panose="020B0604020202020204" pitchFamily="34" charset="0"/>
              </a:rPr>
              <a:t>2021</a:t>
            </a:r>
          </a:p>
        </p:txBody>
      </p:sp>
      <p:grpSp>
        <p:nvGrpSpPr>
          <p:cNvPr id="10" name="Group 9">
            <a:extLst>
              <a:ext uri="{FF2B5EF4-FFF2-40B4-BE49-F238E27FC236}">
                <a16:creationId xmlns:a16="http://schemas.microsoft.com/office/drawing/2014/main" id="{403EBD4F-B8C1-43F2-B105-28531B047BBC}"/>
              </a:ext>
            </a:extLst>
          </p:cNvPr>
          <p:cNvGrpSpPr/>
          <p:nvPr userDrawn="1"/>
        </p:nvGrpSpPr>
        <p:grpSpPr>
          <a:xfrm>
            <a:off x="773592" y="-1"/>
            <a:ext cx="11426745" cy="6858000"/>
            <a:chOff x="765623" y="0"/>
            <a:chExt cx="11426745" cy="6858000"/>
          </a:xfrm>
        </p:grpSpPr>
        <p:grpSp>
          <p:nvGrpSpPr>
            <p:cNvPr id="11" name="object 2">
              <a:extLst>
                <a:ext uri="{FF2B5EF4-FFF2-40B4-BE49-F238E27FC236}">
                  <a16:creationId xmlns:a16="http://schemas.microsoft.com/office/drawing/2014/main" id="{581327A5-37BE-4A54-BFC6-6E6CC2E4ED65}"/>
                </a:ext>
              </a:extLst>
            </p:cNvPr>
            <p:cNvGrpSpPr/>
            <p:nvPr/>
          </p:nvGrpSpPr>
          <p:grpSpPr>
            <a:xfrm>
              <a:off x="765623" y="4247751"/>
              <a:ext cx="588645" cy="588645"/>
              <a:chOff x="765623" y="4247751"/>
              <a:chExt cx="588645" cy="588645"/>
            </a:xfrm>
          </p:grpSpPr>
          <p:sp>
            <p:nvSpPr>
              <p:cNvPr id="27" name="object 3">
                <a:extLst>
                  <a:ext uri="{FF2B5EF4-FFF2-40B4-BE49-F238E27FC236}">
                    <a16:creationId xmlns:a16="http://schemas.microsoft.com/office/drawing/2014/main" id="{7C04B4C3-D221-45DC-8454-D9AF506E0594}"/>
                  </a:ext>
                </a:extLst>
              </p:cNvPr>
              <p:cNvSpPr/>
              <p:nvPr/>
            </p:nvSpPr>
            <p:spPr>
              <a:xfrm>
                <a:off x="765623" y="4541847"/>
                <a:ext cx="294640" cy="294640"/>
              </a:xfrm>
              <a:custGeom>
                <a:avLst/>
                <a:gdLst/>
                <a:ahLst/>
                <a:cxnLst/>
                <a:rect l="l" t="t" r="r" b="b"/>
                <a:pathLst>
                  <a:path w="294640" h="294639">
                    <a:moveTo>
                      <a:pt x="294081" y="0"/>
                    </a:moveTo>
                    <a:lnTo>
                      <a:pt x="0" y="0"/>
                    </a:lnTo>
                    <a:lnTo>
                      <a:pt x="294081" y="294093"/>
                    </a:lnTo>
                    <a:lnTo>
                      <a:pt x="294081" y="0"/>
                    </a:lnTo>
                    <a:close/>
                  </a:path>
                </a:pathLst>
              </a:custGeom>
              <a:solidFill>
                <a:srgbClr val="003273"/>
              </a:solidFill>
            </p:spPr>
            <p:txBody>
              <a:bodyPr wrap="square" lIns="0" tIns="0" rIns="0" bIns="0" rtlCol="0"/>
              <a:lstStyle/>
              <a:p>
                <a:endParaRPr/>
              </a:p>
            </p:txBody>
          </p:sp>
          <p:sp>
            <p:nvSpPr>
              <p:cNvPr id="28" name="object 4">
                <a:extLst>
                  <a:ext uri="{FF2B5EF4-FFF2-40B4-BE49-F238E27FC236}">
                    <a16:creationId xmlns:a16="http://schemas.microsoft.com/office/drawing/2014/main" id="{83375B32-40BD-4C87-B452-5DC129700093}"/>
                  </a:ext>
                </a:extLst>
              </p:cNvPr>
              <p:cNvSpPr/>
              <p:nvPr/>
            </p:nvSpPr>
            <p:spPr>
              <a:xfrm>
                <a:off x="1059707" y="4247751"/>
                <a:ext cx="294640" cy="294640"/>
              </a:xfrm>
              <a:custGeom>
                <a:avLst/>
                <a:gdLst/>
                <a:ahLst/>
                <a:cxnLst/>
                <a:rect l="l" t="t" r="r" b="b"/>
                <a:pathLst>
                  <a:path w="294640" h="294639">
                    <a:moveTo>
                      <a:pt x="0" y="0"/>
                    </a:moveTo>
                    <a:lnTo>
                      <a:pt x="0" y="294093"/>
                    </a:lnTo>
                    <a:lnTo>
                      <a:pt x="294093" y="294093"/>
                    </a:lnTo>
                    <a:lnTo>
                      <a:pt x="0" y="0"/>
                    </a:lnTo>
                    <a:close/>
                  </a:path>
                </a:pathLst>
              </a:custGeom>
              <a:solidFill>
                <a:srgbClr val="0082C8"/>
              </a:solidFill>
            </p:spPr>
            <p:txBody>
              <a:bodyPr wrap="square" lIns="0" tIns="0" rIns="0" bIns="0" rtlCol="0"/>
              <a:lstStyle/>
              <a:p>
                <a:endParaRPr/>
              </a:p>
            </p:txBody>
          </p:sp>
          <p:sp>
            <p:nvSpPr>
              <p:cNvPr id="29" name="object 5">
                <a:extLst>
                  <a:ext uri="{FF2B5EF4-FFF2-40B4-BE49-F238E27FC236}">
                    <a16:creationId xmlns:a16="http://schemas.microsoft.com/office/drawing/2014/main" id="{950AB4D9-91A1-47CF-BCDB-6593CB11EFFB}"/>
                  </a:ext>
                </a:extLst>
              </p:cNvPr>
              <p:cNvSpPr/>
              <p:nvPr/>
            </p:nvSpPr>
            <p:spPr>
              <a:xfrm>
                <a:off x="1059707" y="4541847"/>
                <a:ext cx="294640" cy="294640"/>
              </a:xfrm>
              <a:custGeom>
                <a:avLst/>
                <a:gdLst/>
                <a:ahLst/>
                <a:cxnLst/>
                <a:rect l="l" t="t" r="r" b="b"/>
                <a:pathLst>
                  <a:path w="294640" h="294639">
                    <a:moveTo>
                      <a:pt x="294093" y="0"/>
                    </a:moveTo>
                    <a:lnTo>
                      <a:pt x="0" y="0"/>
                    </a:lnTo>
                    <a:lnTo>
                      <a:pt x="0" y="294093"/>
                    </a:lnTo>
                    <a:lnTo>
                      <a:pt x="294093" y="0"/>
                    </a:lnTo>
                    <a:close/>
                  </a:path>
                </a:pathLst>
              </a:custGeom>
              <a:solidFill>
                <a:srgbClr val="005AA5"/>
              </a:solidFill>
            </p:spPr>
            <p:txBody>
              <a:bodyPr wrap="square" lIns="0" tIns="0" rIns="0" bIns="0" rtlCol="0"/>
              <a:lstStyle/>
              <a:p>
                <a:endParaRPr/>
              </a:p>
            </p:txBody>
          </p:sp>
        </p:grpSp>
        <p:sp>
          <p:nvSpPr>
            <p:cNvPr id="12" name="object 6">
              <a:extLst>
                <a:ext uri="{FF2B5EF4-FFF2-40B4-BE49-F238E27FC236}">
                  <a16:creationId xmlns:a16="http://schemas.microsoft.com/office/drawing/2014/main" id="{C0DD25E2-D306-4FCB-ADD0-425CBAE986C0}"/>
                </a:ext>
              </a:extLst>
            </p:cNvPr>
            <p:cNvSpPr/>
            <p:nvPr/>
          </p:nvSpPr>
          <p:spPr>
            <a:xfrm>
              <a:off x="1416367" y="4469472"/>
              <a:ext cx="793115" cy="150495"/>
            </a:xfrm>
            <a:custGeom>
              <a:avLst/>
              <a:gdLst/>
              <a:ahLst/>
              <a:cxnLst/>
              <a:rect l="l" t="t" r="r" b="b"/>
              <a:pathLst>
                <a:path w="793114" h="150495">
                  <a:moveTo>
                    <a:pt x="114198" y="119380"/>
                  </a:moveTo>
                  <a:lnTo>
                    <a:pt x="36690" y="119380"/>
                  </a:lnTo>
                  <a:lnTo>
                    <a:pt x="36690" y="83820"/>
                  </a:lnTo>
                  <a:lnTo>
                    <a:pt x="103263" y="83820"/>
                  </a:lnTo>
                  <a:lnTo>
                    <a:pt x="103263" y="55880"/>
                  </a:lnTo>
                  <a:lnTo>
                    <a:pt x="36690" y="55880"/>
                  </a:lnTo>
                  <a:lnTo>
                    <a:pt x="36690" y="29210"/>
                  </a:lnTo>
                  <a:lnTo>
                    <a:pt x="108013" y="29210"/>
                  </a:lnTo>
                  <a:lnTo>
                    <a:pt x="108013" y="0"/>
                  </a:lnTo>
                  <a:lnTo>
                    <a:pt x="0" y="0"/>
                  </a:lnTo>
                  <a:lnTo>
                    <a:pt x="0" y="29210"/>
                  </a:lnTo>
                  <a:lnTo>
                    <a:pt x="0" y="55880"/>
                  </a:lnTo>
                  <a:lnTo>
                    <a:pt x="0" y="83820"/>
                  </a:lnTo>
                  <a:lnTo>
                    <a:pt x="0" y="119380"/>
                  </a:lnTo>
                  <a:lnTo>
                    <a:pt x="0" y="147320"/>
                  </a:lnTo>
                  <a:lnTo>
                    <a:pt x="114198" y="147320"/>
                  </a:lnTo>
                  <a:lnTo>
                    <a:pt x="114198" y="119380"/>
                  </a:lnTo>
                  <a:close/>
                </a:path>
                <a:path w="793114" h="150495">
                  <a:moveTo>
                    <a:pt x="224066" y="558"/>
                  </a:moveTo>
                  <a:lnTo>
                    <a:pt x="191909" y="558"/>
                  </a:lnTo>
                  <a:lnTo>
                    <a:pt x="191909" y="46316"/>
                  </a:lnTo>
                  <a:lnTo>
                    <a:pt x="191909" y="90220"/>
                  </a:lnTo>
                  <a:lnTo>
                    <a:pt x="190741" y="104787"/>
                  </a:lnTo>
                  <a:lnTo>
                    <a:pt x="186931" y="116344"/>
                  </a:lnTo>
                  <a:lnTo>
                    <a:pt x="179997" y="123964"/>
                  </a:lnTo>
                  <a:lnTo>
                    <a:pt x="169443" y="126707"/>
                  </a:lnTo>
                  <a:lnTo>
                    <a:pt x="158508" y="123875"/>
                  </a:lnTo>
                  <a:lnTo>
                    <a:pt x="151765" y="116319"/>
                  </a:lnTo>
                  <a:lnTo>
                    <a:pt x="148336" y="105397"/>
                  </a:lnTo>
                  <a:lnTo>
                    <a:pt x="147383" y="92481"/>
                  </a:lnTo>
                  <a:lnTo>
                    <a:pt x="148678" y="78270"/>
                  </a:lnTo>
                  <a:lnTo>
                    <a:pt x="152692" y="67487"/>
                  </a:lnTo>
                  <a:lnTo>
                    <a:pt x="159562" y="60655"/>
                  </a:lnTo>
                  <a:lnTo>
                    <a:pt x="169443" y="58267"/>
                  </a:lnTo>
                  <a:lnTo>
                    <a:pt x="179997" y="60502"/>
                  </a:lnTo>
                  <a:lnTo>
                    <a:pt x="186931" y="66903"/>
                  </a:lnTo>
                  <a:lnTo>
                    <a:pt x="190741" y="76962"/>
                  </a:lnTo>
                  <a:lnTo>
                    <a:pt x="191909" y="90220"/>
                  </a:lnTo>
                  <a:lnTo>
                    <a:pt x="191909" y="46316"/>
                  </a:lnTo>
                  <a:lnTo>
                    <a:pt x="184454" y="40335"/>
                  </a:lnTo>
                  <a:lnTo>
                    <a:pt x="176618" y="36830"/>
                  </a:lnTo>
                  <a:lnTo>
                    <a:pt x="168922" y="35179"/>
                  </a:lnTo>
                  <a:lnTo>
                    <a:pt x="161810" y="34772"/>
                  </a:lnTo>
                  <a:lnTo>
                    <a:pt x="145135" y="37769"/>
                  </a:lnTo>
                  <a:lnTo>
                    <a:pt x="130009" y="47650"/>
                  </a:lnTo>
                  <a:lnTo>
                    <a:pt x="119138" y="65735"/>
                  </a:lnTo>
                  <a:lnTo>
                    <a:pt x="115227" y="93319"/>
                  </a:lnTo>
                  <a:lnTo>
                    <a:pt x="119278" y="118986"/>
                  </a:lnTo>
                  <a:lnTo>
                    <a:pt x="129578" y="136677"/>
                  </a:lnTo>
                  <a:lnTo>
                    <a:pt x="144703" y="146913"/>
                  </a:lnTo>
                  <a:lnTo>
                    <a:pt x="163258" y="150202"/>
                  </a:lnTo>
                  <a:lnTo>
                    <a:pt x="173189" y="149034"/>
                  </a:lnTo>
                  <a:lnTo>
                    <a:pt x="181394" y="145948"/>
                  </a:lnTo>
                  <a:lnTo>
                    <a:pt x="187896" y="141592"/>
                  </a:lnTo>
                  <a:lnTo>
                    <a:pt x="192735" y="136601"/>
                  </a:lnTo>
                  <a:lnTo>
                    <a:pt x="193154" y="136601"/>
                  </a:lnTo>
                  <a:lnTo>
                    <a:pt x="193154" y="147320"/>
                  </a:lnTo>
                  <a:lnTo>
                    <a:pt x="224066" y="147320"/>
                  </a:lnTo>
                  <a:lnTo>
                    <a:pt x="224066" y="136601"/>
                  </a:lnTo>
                  <a:lnTo>
                    <a:pt x="224066" y="126707"/>
                  </a:lnTo>
                  <a:lnTo>
                    <a:pt x="224066" y="58267"/>
                  </a:lnTo>
                  <a:lnTo>
                    <a:pt x="224066" y="46316"/>
                  </a:lnTo>
                  <a:lnTo>
                    <a:pt x="224066" y="558"/>
                  </a:lnTo>
                  <a:close/>
                </a:path>
                <a:path w="793114" h="150495">
                  <a:moveTo>
                    <a:pt x="341972" y="99085"/>
                  </a:moveTo>
                  <a:lnTo>
                    <a:pt x="339636" y="79298"/>
                  </a:lnTo>
                  <a:lnTo>
                    <a:pt x="339102" y="74777"/>
                  </a:lnTo>
                  <a:lnTo>
                    <a:pt x="331774" y="58267"/>
                  </a:lnTo>
                  <a:lnTo>
                    <a:pt x="329984" y="54254"/>
                  </a:lnTo>
                  <a:lnTo>
                    <a:pt x="313410" y="40068"/>
                  </a:lnTo>
                  <a:lnTo>
                    <a:pt x="309803" y="39319"/>
                  </a:lnTo>
                  <a:lnTo>
                    <a:pt x="309803" y="79298"/>
                  </a:lnTo>
                  <a:lnTo>
                    <a:pt x="266115" y="79298"/>
                  </a:lnTo>
                  <a:lnTo>
                    <a:pt x="268846" y="69913"/>
                  </a:lnTo>
                  <a:lnTo>
                    <a:pt x="274091" y="63373"/>
                  </a:lnTo>
                  <a:lnTo>
                    <a:pt x="280835" y="59524"/>
                  </a:lnTo>
                  <a:lnTo>
                    <a:pt x="287959" y="58267"/>
                  </a:lnTo>
                  <a:lnTo>
                    <a:pt x="295135" y="59296"/>
                  </a:lnTo>
                  <a:lnTo>
                    <a:pt x="301967" y="62750"/>
                  </a:lnTo>
                  <a:lnTo>
                    <a:pt x="307263" y="69227"/>
                  </a:lnTo>
                  <a:lnTo>
                    <a:pt x="309803" y="79298"/>
                  </a:lnTo>
                  <a:lnTo>
                    <a:pt x="309803" y="39319"/>
                  </a:lnTo>
                  <a:lnTo>
                    <a:pt x="288163" y="34772"/>
                  </a:lnTo>
                  <a:lnTo>
                    <a:pt x="265671" y="38862"/>
                  </a:lnTo>
                  <a:lnTo>
                    <a:pt x="248742" y="50749"/>
                  </a:lnTo>
                  <a:lnTo>
                    <a:pt x="238074" y="69926"/>
                  </a:lnTo>
                  <a:lnTo>
                    <a:pt x="234365" y="95783"/>
                  </a:lnTo>
                  <a:lnTo>
                    <a:pt x="237985" y="117335"/>
                  </a:lnTo>
                  <a:lnTo>
                    <a:pt x="248513" y="134594"/>
                  </a:lnTo>
                  <a:lnTo>
                    <a:pt x="265404" y="146050"/>
                  </a:lnTo>
                  <a:lnTo>
                    <a:pt x="288163" y="150202"/>
                  </a:lnTo>
                  <a:lnTo>
                    <a:pt x="305257" y="148374"/>
                  </a:lnTo>
                  <a:lnTo>
                    <a:pt x="319786" y="142786"/>
                  </a:lnTo>
                  <a:lnTo>
                    <a:pt x="331787" y="133324"/>
                  </a:lnTo>
                  <a:lnTo>
                    <a:pt x="336511" y="126695"/>
                  </a:lnTo>
                  <a:lnTo>
                    <a:pt x="341350" y="119888"/>
                  </a:lnTo>
                  <a:lnTo>
                    <a:pt x="317220" y="107327"/>
                  </a:lnTo>
                  <a:lnTo>
                    <a:pt x="310807" y="115912"/>
                  </a:lnTo>
                  <a:lnTo>
                    <a:pt x="304838" y="121958"/>
                  </a:lnTo>
                  <a:lnTo>
                    <a:pt x="298361" y="125526"/>
                  </a:lnTo>
                  <a:lnTo>
                    <a:pt x="290436" y="126695"/>
                  </a:lnTo>
                  <a:lnTo>
                    <a:pt x="282384" y="125336"/>
                  </a:lnTo>
                  <a:lnTo>
                    <a:pt x="274688" y="120777"/>
                  </a:lnTo>
                  <a:lnTo>
                    <a:pt x="268897" y="112268"/>
                  </a:lnTo>
                  <a:lnTo>
                    <a:pt x="266522" y="99085"/>
                  </a:lnTo>
                  <a:lnTo>
                    <a:pt x="341972" y="99085"/>
                  </a:lnTo>
                  <a:close/>
                </a:path>
                <a:path w="793114" h="150495">
                  <a:moveTo>
                    <a:pt x="385876" y="558"/>
                  </a:moveTo>
                  <a:lnTo>
                    <a:pt x="353720" y="558"/>
                  </a:lnTo>
                  <a:lnTo>
                    <a:pt x="353720" y="147332"/>
                  </a:lnTo>
                  <a:lnTo>
                    <a:pt x="385876" y="147332"/>
                  </a:lnTo>
                  <a:lnTo>
                    <a:pt x="385876" y="558"/>
                  </a:lnTo>
                  <a:close/>
                </a:path>
                <a:path w="793114" h="150495">
                  <a:moveTo>
                    <a:pt x="566026" y="63627"/>
                  </a:moveTo>
                  <a:lnTo>
                    <a:pt x="562254" y="48514"/>
                  </a:lnTo>
                  <a:lnTo>
                    <a:pt x="553135" y="39763"/>
                  </a:lnTo>
                  <a:lnTo>
                    <a:pt x="542023" y="35750"/>
                  </a:lnTo>
                  <a:lnTo>
                    <a:pt x="532218" y="34772"/>
                  </a:lnTo>
                  <a:lnTo>
                    <a:pt x="522795" y="35547"/>
                  </a:lnTo>
                  <a:lnTo>
                    <a:pt x="513740" y="38074"/>
                  </a:lnTo>
                  <a:lnTo>
                    <a:pt x="505104" y="42595"/>
                  </a:lnTo>
                  <a:lnTo>
                    <a:pt x="496963" y="49403"/>
                  </a:lnTo>
                  <a:lnTo>
                    <a:pt x="491147" y="43027"/>
                  </a:lnTo>
                  <a:lnTo>
                    <a:pt x="484441" y="38455"/>
                  </a:lnTo>
                  <a:lnTo>
                    <a:pt x="476732" y="35699"/>
                  </a:lnTo>
                  <a:lnTo>
                    <a:pt x="467906" y="34772"/>
                  </a:lnTo>
                  <a:lnTo>
                    <a:pt x="459930" y="35369"/>
                  </a:lnTo>
                  <a:lnTo>
                    <a:pt x="451408" y="37426"/>
                  </a:lnTo>
                  <a:lnTo>
                    <a:pt x="443204" y="41287"/>
                  </a:lnTo>
                  <a:lnTo>
                    <a:pt x="436156" y="47345"/>
                  </a:lnTo>
                  <a:lnTo>
                    <a:pt x="436156" y="37655"/>
                  </a:lnTo>
                  <a:lnTo>
                    <a:pt x="403999" y="37655"/>
                  </a:lnTo>
                  <a:lnTo>
                    <a:pt x="403999" y="147320"/>
                  </a:lnTo>
                  <a:lnTo>
                    <a:pt x="436156" y="147320"/>
                  </a:lnTo>
                  <a:lnTo>
                    <a:pt x="436156" y="69189"/>
                  </a:lnTo>
                  <a:lnTo>
                    <a:pt x="440283" y="60744"/>
                  </a:lnTo>
                  <a:lnTo>
                    <a:pt x="465632" y="60744"/>
                  </a:lnTo>
                  <a:lnTo>
                    <a:pt x="468934" y="67957"/>
                  </a:lnTo>
                  <a:lnTo>
                    <a:pt x="468934" y="147320"/>
                  </a:lnTo>
                  <a:lnTo>
                    <a:pt x="501091" y="147320"/>
                  </a:lnTo>
                  <a:lnTo>
                    <a:pt x="501091" y="68783"/>
                  </a:lnTo>
                  <a:lnTo>
                    <a:pt x="506653" y="60744"/>
                  </a:lnTo>
                  <a:lnTo>
                    <a:pt x="517372" y="60744"/>
                  </a:lnTo>
                  <a:lnTo>
                    <a:pt x="525081" y="62077"/>
                  </a:lnTo>
                  <a:lnTo>
                    <a:pt x="530174" y="66179"/>
                  </a:lnTo>
                  <a:lnTo>
                    <a:pt x="533006" y="73177"/>
                  </a:lnTo>
                  <a:lnTo>
                    <a:pt x="533869" y="83210"/>
                  </a:lnTo>
                  <a:lnTo>
                    <a:pt x="533869" y="147320"/>
                  </a:lnTo>
                  <a:lnTo>
                    <a:pt x="566026" y="147320"/>
                  </a:lnTo>
                  <a:lnTo>
                    <a:pt x="566026" y="63627"/>
                  </a:lnTo>
                  <a:close/>
                </a:path>
                <a:path w="793114" h="150495">
                  <a:moveTo>
                    <a:pt x="679602" y="147320"/>
                  </a:moveTo>
                  <a:lnTo>
                    <a:pt x="676922" y="140525"/>
                  </a:lnTo>
                  <a:lnTo>
                    <a:pt x="676808" y="135991"/>
                  </a:lnTo>
                  <a:lnTo>
                    <a:pt x="676719" y="126707"/>
                  </a:lnTo>
                  <a:lnTo>
                    <a:pt x="676719" y="93929"/>
                  </a:lnTo>
                  <a:lnTo>
                    <a:pt x="676719" y="66522"/>
                  </a:lnTo>
                  <a:lnTo>
                    <a:pt x="673976" y="54559"/>
                  </a:lnTo>
                  <a:lnTo>
                    <a:pt x="673188" y="51117"/>
                  </a:lnTo>
                  <a:lnTo>
                    <a:pt x="663409" y="41376"/>
                  </a:lnTo>
                  <a:lnTo>
                    <a:pt x="648068" y="36258"/>
                  </a:lnTo>
                  <a:lnTo>
                    <a:pt x="627862" y="34785"/>
                  </a:lnTo>
                  <a:lnTo>
                    <a:pt x="614680" y="35725"/>
                  </a:lnTo>
                  <a:lnTo>
                    <a:pt x="600100" y="40157"/>
                  </a:lnTo>
                  <a:lnTo>
                    <a:pt x="588111" y="50507"/>
                  </a:lnTo>
                  <a:lnTo>
                    <a:pt x="582714" y="69202"/>
                  </a:lnTo>
                  <a:lnTo>
                    <a:pt x="613638" y="69202"/>
                  </a:lnTo>
                  <a:lnTo>
                    <a:pt x="615289" y="58267"/>
                  </a:lnTo>
                  <a:lnTo>
                    <a:pt x="620242" y="54559"/>
                  </a:lnTo>
                  <a:lnTo>
                    <a:pt x="639191" y="54559"/>
                  </a:lnTo>
                  <a:lnTo>
                    <a:pt x="645795" y="58077"/>
                  </a:lnTo>
                  <a:lnTo>
                    <a:pt x="645795" y="75387"/>
                  </a:lnTo>
                  <a:lnTo>
                    <a:pt x="645795" y="93929"/>
                  </a:lnTo>
                  <a:lnTo>
                    <a:pt x="623735" y="126707"/>
                  </a:lnTo>
                  <a:lnTo>
                    <a:pt x="615911" y="126707"/>
                  </a:lnTo>
                  <a:lnTo>
                    <a:pt x="608698" y="122999"/>
                  </a:lnTo>
                  <a:lnTo>
                    <a:pt x="608698" y="105473"/>
                  </a:lnTo>
                  <a:lnTo>
                    <a:pt x="616115" y="102387"/>
                  </a:lnTo>
                  <a:lnTo>
                    <a:pt x="645795" y="93929"/>
                  </a:lnTo>
                  <a:lnTo>
                    <a:pt x="645795" y="75387"/>
                  </a:lnTo>
                  <a:lnTo>
                    <a:pt x="592759" y="89293"/>
                  </a:lnTo>
                  <a:lnTo>
                    <a:pt x="577773" y="117640"/>
                  </a:lnTo>
                  <a:lnTo>
                    <a:pt x="580542" y="131597"/>
                  </a:lnTo>
                  <a:lnTo>
                    <a:pt x="588225" y="141808"/>
                  </a:lnTo>
                  <a:lnTo>
                    <a:pt x="599859" y="148082"/>
                  </a:lnTo>
                  <a:lnTo>
                    <a:pt x="614464" y="150215"/>
                  </a:lnTo>
                  <a:lnTo>
                    <a:pt x="623735" y="149199"/>
                  </a:lnTo>
                  <a:lnTo>
                    <a:pt x="633272" y="146342"/>
                  </a:lnTo>
                  <a:lnTo>
                    <a:pt x="641654" y="141859"/>
                  </a:lnTo>
                  <a:lnTo>
                    <a:pt x="647446" y="135991"/>
                  </a:lnTo>
                  <a:lnTo>
                    <a:pt x="647865" y="135991"/>
                  </a:lnTo>
                  <a:lnTo>
                    <a:pt x="648068" y="139700"/>
                  </a:lnTo>
                  <a:lnTo>
                    <a:pt x="648690" y="143611"/>
                  </a:lnTo>
                  <a:lnTo>
                    <a:pt x="649922" y="147320"/>
                  </a:lnTo>
                  <a:lnTo>
                    <a:pt x="679602" y="147320"/>
                  </a:lnTo>
                  <a:close/>
                </a:path>
                <a:path w="793114" h="150495">
                  <a:moveTo>
                    <a:pt x="792759" y="66306"/>
                  </a:moveTo>
                  <a:lnTo>
                    <a:pt x="791235" y="54419"/>
                  </a:lnTo>
                  <a:lnTo>
                    <a:pt x="785901" y="44361"/>
                  </a:lnTo>
                  <a:lnTo>
                    <a:pt x="775716" y="37376"/>
                  </a:lnTo>
                  <a:lnTo>
                    <a:pt x="759561" y="34772"/>
                  </a:lnTo>
                  <a:lnTo>
                    <a:pt x="751598" y="35369"/>
                  </a:lnTo>
                  <a:lnTo>
                    <a:pt x="743077" y="37426"/>
                  </a:lnTo>
                  <a:lnTo>
                    <a:pt x="734872" y="41287"/>
                  </a:lnTo>
                  <a:lnTo>
                    <a:pt x="727824" y="47345"/>
                  </a:lnTo>
                  <a:lnTo>
                    <a:pt x="727824" y="37655"/>
                  </a:lnTo>
                  <a:lnTo>
                    <a:pt x="695667" y="37655"/>
                  </a:lnTo>
                  <a:lnTo>
                    <a:pt x="695667" y="147320"/>
                  </a:lnTo>
                  <a:lnTo>
                    <a:pt x="727824" y="147320"/>
                  </a:lnTo>
                  <a:lnTo>
                    <a:pt x="727824" y="69189"/>
                  </a:lnTo>
                  <a:lnTo>
                    <a:pt x="731939" y="60744"/>
                  </a:lnTo>
                  <a:lnTo>
                    <a:pt x="757301" y="60744"/>
                  </a:lnTo>
                  <a:lnTo>
                    <a:pt x="760590" y="67957"/>
                  </a:lnTo>
                  <a:lnTo>
                    <a:pt x="760590" y="147320"/>
                  </a:lnTo>
                  <a:lnTo>
                    <a:pt x="792759" y="147320"/>
                  </a:lnTo>
                  <a:lnTo>
                    <a:pt x="792759" y="66306"/>
                  </a:lnTo>
                  <a:close/>
                </a:path>
              </a:pathLst>
            </a:custGeom>
            <a:solidFill>
              <a:srgbClr val="0082C8"/>
            </a:solidFill>
          </p:spPr>
          <p:txBody>
            <a:bodyPr wrap="square" lIns="0" tIns="0" rIns="0" bIns="0" rtlCol="0"/>
            <a:lstStyle/>
            <a:p>
              <a:endParaRPr/>
            </a:p>
          </p:txBody>
        </p:sp>
        <p:grpSp>
          <p:nvGrpSpPr>
            <p:cNvPr id="15" name="Group 14">
              <a:extLst>
                <a:ext uri="{FF2B5EF4-FFF2-40B4-BE49-F238E27FC236}">
                  <a16:creationId xmlns:a16="http://schemas.microsoft.com/office/drawing/2014/main" id="{56F80CB6-30B5-4174-97A4-3AC92991D9A7}"/>
                </a:ext>
              </a:extLst>
            </p:cNvPr>
            <p:cNvGrpSpPr/>
            <p:nvPr/>
          </p:nvGrpSpPr>
          <p:grpSpPr>
            <a:xfrm>
              <a:off x="2196134" y="0"/>
              <a:ext cx="9996234" cy="6858000"/>
              <a:chOff x="2196134" y="0"/>
              <a:chExt cx="9996234" cy="6858000"/>
            </a:xfrm>
          </p:grpSpPr>
          <p:grpSp>
            <p:nvGrpSpPr>
              <p:cNvPr id="16" name="object 9">
                <a:extLst>
                  <a:ext uri="{FF2B5EF4-FFF2-40B4-BE49-F238E27FC236}">
                    <a16:creationId xmlns:a16="http://schemas.microsoft.com/office/drawing/2014/main" id="{A8868BB2-C4C8-48C5-9485-91D92B3F44D6}"/>
                  </a:ext>
                </a:extLst>
              </p:cNvPr>
              <p:cNvGrpSpPr/>
              <p:nvPr/>
            </p:nvGrpSpPr>
            <p:grpSpPr>
              <a:xfrm>
                <a:off x="8709393" y="0"/>
                <a:ext cx="3482975" cy="6858000"/>
                <a:chOff x="8709393" y="0"/>
                <a:chExt cx="3482975" cy="6858000"/>
              </a:xfrm>
            </p:grpSpPr>
            <p:sp>
              <p:nvSpPr>
                <p:cNvPr id="22" name="object 10">
                  <a:extLst>
                    <a:ext uri="{FF2B5EF4-FFF2-40B4-BE49-F238E27FC236}">
                      <a16:creationId xmlns:a16="http://schemas.microsoft.com/office/drawing/2014/main" id="{F51AD92A-D44E-46EE-8813-649D493074D2}"/>
                    </a:ext>
                  </a:extLst>
                </p:cNvPr>
                <p:cNvSpPr/>
                <p:nvPr/>
              </p:nvSpPr>
              <p:spPr>
                <a:xfrm>
                  <a:off x="8709393" y="0"/>
                  <a:ext cx="3482975" cy="6858000"/>
                </a:xfrm>
                <a:custGeom>
                  <a:avLst/>
                  <a:gdLst/>
                  <a:ahLst/>
                  <a:cxnLst/>
                  <a:rect l="l" t="t" r="r" b="b"/>
                  <a:pathLst>
                    <a:path w="3482975" h="6858000">
                      <a:moveTo>
                        <a:pt x="3482606" y="0"/>
                      </a:moveTo>
                      <a:lnTo>
                        <a:pt x="1935886" y="0"/>
                      </a:lnTo>
                      <a:lnTo>
                        <a:pt x="1933308" y="10756"/>
                      </a:lnTo>
                      <a:lnTo>
                        <a:pt x="1920367" y="60223"/>
                      </a:lnTo>
                      <a:lnTo>
                        <a:pt x="1906498" y="108902"/>
                      </a:lnTo>
                      <a:lnTo>
                        <a:pt x="1891703" y="156819"/>
                      </a:lnTo>
                      <a:lnTo>
                        <a:pt x="1876005" y="203949"/>
                      </a:lnTo>
                      <a:lnTo>
                        <a:pt x="1859394" y="250291"/>
                      </a:lnTo>
                      <a:lnTo>
                        <a:pt x="1841893" y="295846"/>
                      </a:lnTo>
                      <a:lnTo>
                        <a:pt x="1823516" y="340614"/>
                      </a:lnTo>
                      <a:lnTo>
                        <a:pt x="1804250" y="384581"/>
                      </a:lnTo>
                      <a:lnTo>
                        <a:pt x="1784108" y="427761"/>
                      </a:lnTo>
                      <a:lnTo>
                        <a:pt x="1763102" y="470141"/>
                      </a:lnTo>
                      <a:lnTo>
                        <a:pt x="1741258" y="511721"/>
                      </a:lnTo>
                      <a:lnTo>
                        <a:pt x="1718551" y="552488"/>
                      </a:lnTo>
                      <a:lnTo>
                        <a:pt x="1695005" y="592455"/>
                      </a:lnTo>
                      <a:lnTo>
                        <a:pt x="1670634" y="631621"/>
                      </a:lnTo>
                      <a:lnTo>
                        <a:pt x="1645437" y="669963"/>
                      </a:lnTo>
                      <a:lnTo>
                        <a:pt x="1619415" y="707491"/>
                      </a:lnTo>
                      <a:lnTo>
                        <a:pt x="1592592" y="744207"/>
                      </a:lnTo>
                      <a:lnTo>
                        <a:pt x="1564970" y="780097"/>
                      </a:lnTo>
                      <a:lnTo>
                        <a:pt x="1536560" y="815162"/>
                      </a:lnTo>
                      <a:lnTo>
                        <a:pt x="1507350" y="849401"/>
                      </a:lnTo>
                      <a:lnTo>
                        <a:pt x="1477378" y="882802"/>
                      </a:lnTo>
                      <a:lnTo>
                        <a:pt x="1446631" y="915377"/>
                      </a:lnTo>
                      <a:lnTo>
                        <a:pt x="1415122" y="947127"/>
                      </a:lnTo>
                      <a:lnTo>
                        <a:pt x="1382864" y="978027"/>
                      </a:lnTo>
                      <a:lnTo>
                        <a:pt x="1349857" y="1008087"/>
                      </a:lnTo>
                      <a:lnTo>
                        <a:pt x="1316113" y="1037310"/>
                      </a:lnTo>
                      <a:lnTo>
                        <a:pt x="1281645" y="1065682"/>
                      </a:lnTo>
                      <a:lnTo>
                        <a:pt x="1246441" y="1093203"/>
                      </a:lnTo>
                      <a:lnTo>
                        <a:pt x="1210538" y="1119873"/>
                      </a:lnTo>
                      <a:lnTo>
                        <a:pt x="1173924" y="1145679"/>
                      </a:lnTo>
                      <a:lnTo>
                        <a:pt x="1136611" y="1170635"/>
                      </a:lnTo>
                      <a:lnTo>
                        <a:pt x="1098613" y="1194739"/>
                      </a:lnTo>
                      <a:lnTo>
                        <a:pt x="1059929" y="1217968"/>
                      </a:lnTo>
                      <a:lnTo>
                        <a:pt x="1020572" y="1240332"/>
                      </a:lnTo>
                      <a:lnTo>
                        <a:pt x="980541" y="1261833"/>
                      </a:lnTo>
                      <a:lnTo>
                        <a:pt x="939863" y="1282458"/>
                      </a:lnTo>
                      <a:lnTo>
                        <a:pt x="898525" y="1302207"/>
                      </a:lnTo>
                      <a:lnTo>
                        <a:pt x="856551" y="1321079"/>
                      </a:lnTo>
                      <a:lnTo>
                        <a:pt x="813930" y="1339062"/>
                      </a:lnTo>
                      <a:lnTo>
                        <a:pt x="770699" y="1356169"/>
                      </a:lnTo>
                      <a:lnTo>
                        <a:pt x="726833" y="1372387"/>
                      </a:lnTo>
                      <a:lnTo>
                        <a:pt x="682371" y="1387729"/>
                      </a:lnTo>
                      <a:lnTo>
                        <a:pt x="637298" y="1402168"/>
                      </a:lnTo>
                      <a:lnTo>
                        <a:pt x="591629" y="1415707"/>
                      </a:lnTo>
                      <a:lnTo>
                        <a:pt x="545363" y="1428356"/>
                      </a:lnTo>
                      <a:lnTo>
                        <a:pt x="498525" y="1440103"/>
                      </a:lnTo>
                      <a:lnTo>
                        <a:pt x="451116" y="1450949"/>
                      </a:lnTo>
                      <a:lnTo>
                        <a:pt x="403148" y="1460881"/>
                      </a:lnTo>
                      <a:lnTo>
                        <a:pt x="354622" y="1469910"/>
                      </a:lnTo>
                      <a:lnTo>
                        <a:pt x="305536" y="1478026"/>
                      </a:lnTo>
                      <a:lnTo>
                        <a:pt x="255917" y="1485226"/>
                      </a:lnTo>
                      <a:lnTo>
                        <a:pt x="205778" y="1491513"/>
                      </a:lnTo>
                      <a:lnTo>
                        <a:pt x="155092" y="1496872"/>
                      </a:lnTo>
                      <a:lnTo>
                        <a:pt x="103898" y="1501317"/>
                      </a:lnTo>
                      <a:lnTo>
                        <a:pt x="52197" y="1504823"/>
                      </a:lnTo>
                      <a:lnTo>
                        <a:pt x="0" y="1507413"/>
                      </a:lnTo>
                      <a:lnTo>
                        <a:pt x="0" y="2910687"/>
                      </a:lnTo>
                      <a:lnTo>
                        <a:pt x="1434007" y="2910687"/>
                      </a:lnTo>
                      <a:lnTo>
                        <a:pt x="1434007" y="4460049"/>
                      </a:lnTo>
                      <a:lnTo>
                        <a:pt x="1433995" y="6857987"/>
                      </a:lnTo>
                      <a:lnTo>
                        <a:pt x="3482606" y="6858000"/>
                      </a:lnTo>
                      <a:lnTo>
                        <a:pt x="3482606" y="4460049"/>
                      </a:lnTo>
                      <a:lnTo>
                        <a:pt x="3482606" y="0"/>
                      </a:lnTo>
                      <a:close/>
                    </a:path>
                  </a:pathLst>
                </a:custGeom>
                <a:solidFill>
                  <a:srgbClr val="000000"/>
                </a:solidFill>
              </p:spPr>
              <p:txBody>
                <a:bodyPr wrap="square" lIns="0" tIns="0" rIns="0" bIns="0" rtlCol="0"/>
                <a:lstStyle/>
                <a:p>
                  <a:endParaRPr/>
                </a:p>
              </p:txBody>
            </p:sp>
            <p:sp>
              <p:nvSpPr>
                <p:cNvPr id="23" name="object 11">
                  <a:extLst>
                    <a:ext uri="{FF2B5EF4-FFF2-40B4-BE49-F238E27FC236}">
                      <a16:creationId xmlns:a16="http://schemas.microsoft.com/office/drawing/2014/main" id="{225E00CC-B64F-4B5E-814C-8A35BD7E44DE}"/>
                    </a:ext>
                  </a:extLst>
                </p:cNvPr>
                <p:cNvSpPr/>
                <p:nvPr/>
              </p:nvSpPr>
              <p:spPr>
                <a:xfrm>
                  <a:off x="10143401" y="4560519"/>
                  <a:ext cx="2047844" cy="2297480"/>
                </a:xfrm>
                <a:prstGeom prst="rect">
                  <a:avLst/>
                </a:prstGeom>
                <a:blipFill>
                  <a:blip r:embed="rId2" cstate="print"/>
                  <a:stretch>
                    <a:fillRect/>
                  </a:stretch>
                </a:blipFill>
              </p:spPr>
              <p:txBody>
                <a:bodyPr wrap="square" lIns="0" tIns="0" rIns="0" bIns="0" rtlCol="0"/>
                <a:lstStyle/>
                <a:p>
                  <a:endParaRPr/>
                </a:p>
              </p:txBody>
            </p:sp>
            <p:sp>
              <p:nvSpPr>
                <p:cNvPr id="24" name="object 12">
                  <a:extLst>
                    <a:ext uri="{FF2B5EF4-FFF2-40B4-BE49-F238E27FC236}">
                      <a16:creationId xmlns:a16="http://schemas.microsoft.com/office/drawing/2014/main" id="{D7E90736-B40D-4DF4-9CEE-CFDF84947D14}"/>
                    </a:ext>
                  </a:extLst>
                </p:cNvPr>
                <p:cNvSpPr/>
                <p:nvPr/>
              </p:nvSpPr>
              <p:spPr>
                <a:xfrm>
                  <a:off x="8709393" y="0"/>
                  <a:ext cx="3482606" cy="2241804"/>
                </a:xfrm>
                <a:prstGeom prst="rect">
                  <a:avLst/>
                </a:prstGeom>
                <a:blipFill>
                  <a:blip r:embed="rId3" cstate="print"/>
                  <a:stretch>
                    <a:fillRect/>
                  </a:stretch>
                </a:blipFill>
              </p:spPr>
              <p:txBody>
                <a:bodyPr wrap="square" lIns="0" tIns="0" rIns="0" bIns="0" rtlCol="0"/>
                <a:lstStyle/>
                <a:p>
                  <a:endParaRPr/>
                </a:p>
              </p:txBody>
            </p:sp>
            <p:sp>
              <p:nvSpPr>
                <p:cNvPr id="25" name="object 13">
                  <a:extLst>
                    <a:ext uri="{FF2B5EF4-FFF2-40B4-BE49-F238E27FC236}">
                      <a16:creationId xmlns:a16="http://schemas.microsoft.com/office/drawing/2014/main" id="{FA48FC70-049C-4391-B19E-86DD39F3DB6C}"/>
                    </a:ext>
                  </a:extLst>
                </p:cNvPr>
                <p:cNvSpPr/>
                <p:nvPr/>
              </p:nvSpPr>
              <p:spPr>
                <a:xfrm>
                  <a:off x="8709393" y="2241549"/>
                  <a:ext cx="3482975" cy="2338070"/>
                </a:xfrm>
                <a:custGeom>
                  <a:avLst/>
                  <a:gdLst/>
                  <a:ahLst/>
                  <a:cxnLst/>
                  <a:rect l="l" t="t" r="r" b="b"/>
                  <a:pathLst>
                    <a:path w="3482975" h="2338070">
                      <a:moveTo>
                        <a:pt x="3482606" y="0"/>
                      </a:moveTo>
                      <a:lnTo>
                        <a:pt x="0" y="0"/>
                      </a:lnTo>
                      <a:lnTo>
                        <a:pt x="0" y="669290"/>
                      </a:lnTo>
                      <a:lnTo>
                        <a:pt x="1434007" y="669290"/>
                      </a:lnTo>
                      <a:lnTo>
                        <a:pt x="1434007" y="2338070"/>
                      </a:lnTo>
                      <a:lnTo>
                        <a:pt x="3482606" y="2338070"/>
                      </a:lnTo>
                      <a:lnTo>
                        <a:pt x="3482606" y="669290"/>
                      </a:lnTo>
                      <a:lnTo>
                        <a:pt x="3482606" y="0"/>
                      </a:lnTo>
                      <a:close/>
                    </a:path>
                  </a:pathLst>
                </a:custGeom>
                <a:solidFill>
                  <a:srgbClr val="000000"/>
                </a:solidFill>
              </p:spPr>
              <p:txBody>
                <a:bodyPr wrap="square" lIns="0" tIns="0" rIns="0" bIns="0" rtlCol="0"/>
                <a:lstStyle/>
                <a:p>
                  <a:endParaRPr/>
                </a:p>
              </p:txBody>
            </p:sp>
            <p:sp>
              <p:nvSpPr>
                <p:cNvPr id="26" name="object 14">
                  <a:extLst>
                    <a:ext uri="{FF2B5EF4-FFF2-40B4-BE49-F238E27FC236}">
                      <a16:creationId xmlns:a16="http://schemas.microsoft.com/office/drawing/2014/main" id="{46BE323F-7CB2-4C37-9311-54A80335D780}"/>
                    </a:ext>
                  </a:extLst>
                </p:cNvPr>
                <p:cNvSpPr/>
                <p:nvPr/>
              </p:nvSpPr>
              <p:spPr>
                <a:xfrm>
                  <a:off x="9009347" y="2241803"/>
                  <a:ext cx="3182652" cy="2337981"/>
                </a:xfrm>
                <a:prstGeom prst="rect">
                  <a:avLst/>
                </a:prstGeom>
                <a:blipFill>
                  <a:blip r:embed="rId4" cstate="print"/>
                  <a:stretch>
                    <a:fillRect/>
                  </a:stretch>
                </a:blipFill>
              </p:spPr>
              <p:txBody>
                <a:bodyPr wrap="square" lIns="0" tIns="0" rIns="0" bIns="0" rtlCol="0"/>
                <a:lstStyle/>
                <a:p>
                  <a:endParaRPr/>
                </a:p>
              </p:txBody>
            </p:sp>
          </p:grpSp>
          <p:grpSp>
            <p:nvGrpSpPr>
              <p:cNvPr id="17" name="object 15">
                <a:extLst>
                  <a:ext uri="{FF2B5EF4-FFF2-40B4-BE49-F238E27FC236}">
                    <a16:creationId xmlns:a16="http://schemas.microsoft.com/office/drawing/2014/main" id="{64772A53-6A94-485D-9519-21031EDF547A}"/>
                  </a:ext>
                </a:extLst>
              </p:cNvPr>
              <p:cNvGrpSpPr/>
              <p:nvPr/>
            </p:nvGrpSpPr>
            <p:grpSpPr>
              <a:xfrm>
                <a:off x="2196134" y="0"/>
                <a:ext cx="5898744" cy="6857999"/>
                <a:chOff x="2196134" y="0"/>
                <a:chExt cx="5898744" cy="6857999"/>
              </a:xfrm>
            </p:grpSpPr>
            <p:sp>
              <p:nvSpPr>
                <p:cNvPr id="18" name="object 16">
                  <a:extLst>
                    <a:ext uri="{FF2B5EF4-FFF2-40B4-BE49-F238E27FC236}">
                      <a16:creationId xmlns:a16="http://schemas.microsoft.com/office/drawing/2014/main" id="{B6B810DA-7C53-4244-8B0A-D408DA47474D}"/>
                    </a:ext>
                  </a:extLst>
                </p:cNvPr>
                <p:cNvSpPr/>
                <p:nvPr/>
              </p:nvSpPr>
              <p:spPr>
                <a:xfrm>
                  <a:off x="4489558" y="0"/>
                  <a:ext cx="3605320" cy="2302745"/>
                </a:xfrm>
                <a:prstGeom prst="rect">
                  <a:avLst/>
                </a:prstGeom>
                <a:blipFill>
                  <a:blip r:embed="rId5" cstate="print"/>
                  <a:stretch>
                    <a:fillRect/>
                  </a:stretch>
                </a:blipFill>
              </p:spPr>
              <p:txBody>
                <a:bodyPr wrap="square" lIns="0" tIns="0" rIns="0" bIns="0" rtlCol="0"/>
                <a:lstStyle/>
                <a:p>
                  <a:endParaRPr/>
                </a:p>
              </p:txBody>
            </p:sp>
            <p:sp>
              <p:nvSpPr>
                <p:cNvPr id="19" name="object 19">
                  <a:extLst>
                    <a:ext uri="{FF2B5EF4-FFF2-40B4-BE49-F238E27FC236}">
                      <a16:creationId xmlns:a16="http://schemas.microsoft.com/office/drawing/2014/main" id="{0F00B840-B1DE-4DA6-9156-215CDDB1E4F1}"/>
                    </a:ext>
                  </a:extLst>
                </p:cNvPr>
                <p:cNvSpPr/>
                <p:nvPr/>
              </p:nvSpPr>
              <p:spPr>
                <a:xfrm>
                  <a:off x="2307615" y="0"/>
                  <a:ext cx="2676969" cy="2717800"/>
                </a:xfrm>
                <a:prstGeom prst="rect">
                  <a:avLst/>
                </a:prstGeom>
                <a:blipFill>
                  <a:blip r:embed="rId6" cstate="print"/>
                  <a:stretch>
                    <a:fillRect/>
                  </a:stretch>
                </a:blipFill>
                <a:ln>
                  <a:noFill/>
                </a:ln>
              </p:spPr>
              <p:txBody>
                <a:bodyPr wrap="square" lIns="0" tIns="0" rIns="0" bIns="0" rtlCol="0"/>
                <a:lstStyle/>
                <a:p>
                  <a:endParaRPr/>
                </a:p>
              </p:txBody>
            </p:sp>
            <p:sp>
              <p:nvSpPr>
                <p:cNvPr id="20" name="object 17">
                  <a:extLst>
                    <a:ext uri="{FF2B5EF4-FFF2-40B4-BE49-F238E27FC236}">
                      <a16:creationId xmlns:a16="http://schemas.microsoft.com/office/drawing/2014/main" id="{B5C98500-A144-4533-8483-548C4E3F6D7A}"/>
                    </a:ext>
                  </a:extLst>
                </p:cNvPr>
                <p:cNvSpPr/>
                <p:nvPr/>
              </p:nvSpPr>
              <p:spPr>
                <a:xfrm>
                  <a:off x="4172743" y="2202840"/>
                  <a:ext cx="3919848" cy="3175645"/>
                </a:xfrm>
                <a:prstGeom prst="rect">
                  <a:avLst/>
                </a:prstGeom>
                <a:blipFill>
                  <a:blip r:embed="rId7" cstate="print"/>
                  <a:stretch>
                    <a:fillRect/>
                  </a:stretch>
                </a:blipFill>
              </p:spPr>
              <p:txBody>
                <a:bodyPr wrap="square" lIns="0" tIns="0" rIns="0" bIns="0" rtlCol="0"/>
                <a:lstStyle/>
                <a:p>
                  <a:endParaRPr/>
                </a:p>
              </p:txBody>
            </p:sp>
            <p:sp>
              <p:nvSpPr>
                <p:cNvPr id="21" name="object 18">
                  <a:extLst>
                    <a:ext uri="{FF2B5EF4-FFF2-40B4-BE49-F238E27FC236}">
                      <a16:creationId xmlns:a16="http://schemas.microsoft.com/office/drawing/2014/main" id="{8E5D5383-7DF4-441F-A27A-08EACE110B01}"/>
                    </a:ext>
                  </a:extLst>
                </p:cNvPr>
                <p:cNvSpPr/>
                <p:nvPr/>
              </p:nvSpPr>
              <p:spPr>
                <a:xfrm>
                  <a:off x="2196134" y="4394796"/>
                  <a:ext cx="5857773" cy="2463203"/>
                </a:xfrm>
                <a:prstGeom prst="rect">
                  <a:avLst/>
                </a:prstGeom>
                <a:blipFill>
                  <a:blip r:embed="rId8" cstate="print"/>
                  <a:stretch>
                    <a:fillRect/>
                  </a:stretch>
                </a:blipFill>
              </p:spPr>
              <p:txBody>
                <a:bodyPr wrap="square" lIns="0" tIns="0" rIns="0" bIns="0" rtlCol="0"/>
                <a:lstStyle/>
                <a:p>
                  <a:endParaRPr/>
                </a:p>
              </p:txBody>
            </p:sp>
          </p:grpSp>
        </p:grpSp>
      </p:grpSp>
    </p:spTree>
    <p:extLst>
      <p:ext uri="{BB962C8B-B14F-4D97-AF65-F5344CB8AC3E}">
        <p14:creationId xmlns:p14="http://schemas.microsoft.com/office/powerpoint/2010/main" val="38118332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_Slide_Whi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EEBE36-2931-C647-BB98-4B204C7C372A}"/>
              </a:ext>
            </a:extLst>
          </p:cNvPr>
          <p:cNvSpPr txBox="1"/>
          <p:nvPr userDrawn="1"/>
        </p:nvSpPr>
        <p:spPr>
          <a:xfrm>
            <a:off x="12849726" y="1708484"/>
            <a:ext cx="0" cy="0"/>
          </a:xfrm>
          <a:prstGeom prst="rect">
            <a:avLst/>
          </a:prstGeom>
          <a:noFill/>
          <a:ln>
            <a:noFill/>
          </a:ln>
          <a:effectLst/>
        </p:spPr>
        <p:txBody>
          <a:bodyPr wrap="non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endParaRPr kumimoji="0" lang="en-US" sz="1000" u="none" strike="noStrike" kern="1200" cap="none" spc="0" normalizeH="0" baseline="0" noProof="0">
              <a:ln>
                <a:noFill/>
              </a:ln>
              <a:effectLst/>
              <a:uLnTx/>
              <a:uFillTx/>
              <a:latin typeface="Helvetica Neue" charset="0"/>
              <a:ea typeface="Helvetica Neue" charset="0"/>
              <a:cs typeface="Helvetica Neue" charset="0"/>
            </a:endParaRPr>
          </a:p>
        </p:txBody>
      </p:sp>
      <p:pic>
        <p:nvPicPr>
          <p:cNvPr id="30" name="Picture 29" descr="A picture containing text, sign&#10;&#10;Description automatically generated">
            <a:extLst>
              <a:ext uri="{FF2B5EF4-FFF2-40B4-BE49-F238E27FC236}">
                <a16:creationId xmlns:a16="http://schemas.microsoft.com/office/drawing/2014/main" id="{90E0362C-C769-4C2F-9144-ECC5FF2E16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9" name="Title 2">
            <a:extLst>
              <a:ext uri="{FF2B5EF4-FFF2-40B4-BE49-F238E27FC236}">
                <a16:creationId xmlns:a16="http://schemas.microsoft.com/office/drawing/2014/main" id="{D5BAEFCF-2ABF-46C4-9C84-CC2838667B3D}"/>
              </a:ext>
            </a:extLst>
          </p:cNvPr>
          <p:cNvSpPr txBox="1">
            <a:spLocks/>
          </p:cNvSpPr>
          <p:nvPr userDrawn="1"/>
        </p:nvSpPr>
        <p:spPr>
          <a:xfrm>
            <a:off x="715433" y="523875"/>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sz="1600" b="0">
                <a:solidFill>
                  <a:schemeClr val="tx1"/>
                </a:solidFill>
                <a:cs typeface="Arial" panose="020B0604020202020204" pitchFamily="34" charset="0"/>
              </a:rPr>
              <a:t>Global Report</a:t>
            </a:r>
          </a:p>
        </p:txBody>
      </p:sp>
    </p:spTree>
    <p:extLst>
      <p:ext uri="{BB962C8B-B14F-4D97-AF65-F5344CB8AC3E}">
        <p14:creationId xmlns:p14="http://schemas.microsoft.com/office/powerpoint/2010/main" val="3158676155"/>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line (1-Line) + Labe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32897C-6B26-464F-86F3-8936289BC5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sp>
        <p:nvSpPr>
          <p:cNvPr id="14" name="Footer Placeholder 4">
            <a:extLst>
              <a:ext uri="{FF2B5EF4-FFF2-40B4-BE49-F238E27FC236}">
                <a16:creationId xmlns:a16="http://schemas.microsoft.com/office/drawing/2014/main" id="{E533823C-BFF9-B149-9D23-C6665AA81518}"/>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15" name="Text Placeholder 5">
            <a:extLst>
              <a:ext uri="{FF2B5EF4-FFF2-40B4-BE49-F238E27FC236}">
                <a16:creationId xmlns:a16="http://schemas.microsoft.com/office/drawing/2014/main" id="{6B44130E-D881-6744-9A56-D1F5C6BC5EE6}"/>
              </a:ext>
            </a:extLst>
          </p:cNvPr>
          <p:cNvSpPr>
            <a:spLocks noGrp="1"/>
          </p:cNvSpPr>
          <p:nvPr>
            <p:ph type="body" sz="quarter" idx="13" hasCustomPrompt="1"/>
          </p:nvPr>
        </p:nvSpPr>
        <p:spPr>
          <a:xfrm>
            <a:off x="500048" y="964602"/>
            <a:ext cx="814070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6" name="Title 4">
            <a:extLst>
              <a:ext uri="{FF2B5EF4-FFF2-40B4-BE49-F238E27FC236}">
                <a16:creationId xmlns:a16="http://schemas.microsoft.com/office/drawing/2014/main" id="{779EC7DA-5FA0-0E47-9D5A-9E7C8E76EA65}"/>
              </a:ext>
            </a:extLst>
          </p:cNvPr>
          <p:cNvSpPr>
            <a:spLocks noGrp="1"/>
          </p:cNvSpPr>
          <p:nvPr>
            <p:ph type="title" hasCustomPrompt="1"/>
          </p:nvPr>
        </p:nvSpPr>
        <p:spPr>
          <a:xfrm>
            <a:off x="500048" y="533399"/>
            <a:ext cx="9817100" cy="345489"/>
          </a:xfrm>
        </p:spPr>
        <p:txBody>
          <a:bodyPr/>
          <a:lstStyle>
            <a:lvl1pPr>
              <a:defRPr sz="2800" b="1" baseline="0">
                <a:solidFill>
                  <a:schemeClr val="tx1"/>
                </a:solidFill>
                <a:latin typeface="Arial" panose="020B0604020202020204" pitchFamily="34" charset="0"/>
                <a:cs typeface="Arial" panose="020B0604020202020204" pitchFamily="34" charset="0"/>
              </a:defRPr>
            </a:lvl1pPr>
          </a:lstStyle>
          <a:p>
            <a:r>
              <a:rPr lang="en-US"/>
              <a:t>CLICK TO EDIT 1-LINE HEADLINE</a:t>
            </a:r>
          </a:p>
        </p:txBody>
      </p:sp>
      <p:sp>
        <p:nvSpPr>
          <p:cNvPr id="17" name="Slide Number Placeholder 3">
            <a:extLst>
              <a:ext uri="{FF2B5EF4-FFF2-40B4-BE49-F238E27FC236}">
                <a16:creationId xmlns:a16="http://schemas.microsoft.com/office/drawing/2014/main" id="{A55D1268-8437-4376-9464-89D66721800E}"/>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cxnSp>
        <p:nvCxnSpPr>
          <p:cNvPr id="18" name="Straight Connector 17">
            <a:extLst>
              <a:ext uri="{FF2B5EF4-FFF2-40B4-BE49-F238E27FC236}">
                <a16:creationId xmlns:a16="http://schemas.microsoft.com/office/drawing/2014/main" id="{71261031-8CBB-43F4-B373-0780B4F1FB2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2418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eadline (1-Line) + Label Dark">
    <p:bg>
      <p:bgPr>
        <a:solidFill>
          <a:schemeClr val="bg2">
            <a:lumMod val="10000"/>
          </a:schemeClr>
        </a:solidFill>
        <a:effectLst/>
      </p:bgPr>
    </p:bg>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90415347-DDF7-BC4C-8FF8-E8FB39701521}"/>
              </a:ext>
            </a:extLst>
          </p:cNvPr>
          <p:cNvSpPr>
            <a:spLocks noGrp="1"/>
          </p:cNvSpPr>
          <p:nvPr>
            <p:ph type="title" hasCustomPrompt="1"/>
          </p:nvPr>
        </p:nvSpPr>
        <p:spPr>
          <a:xfrm>
            <a:off x="500047" y="533399"/>
            <a:ext cx="9824917" cy="354368"/>
          </a:xfrm>
        </p:spPr>
        <p:txBody>
          <a:bodyPr/>
          <a:lstStyle>
            <a:lvl1pPr>
              <a:defRPr sz="2800" b="1">
                <a:solidFill>
                  <a:schemeClr val="bg1"/>
                </a:solidFill>
              </a:defRPr>
            </a:lvl1pPr>
          </a:lstStyle>
          <a:p>
            <a:r>
              <a:rPr lang="en-US"/>
              <a:t>CLICK TO EDIT 1-LINE HEADLINE</a:t>
            </a:r>
          </a:p>
        </p:txBody>
      </p:sp>
      <p:sp>
        <p:nvSpPr>
          <p:cNvPr id="23" name="Text Placeholder 5">
            <a:extLst>
              <a:ext uri="{FF2B5EF4-FFF2-40B4-BE49-F238E27FC236}">
                <a16:creationId xmlns:a16="http://schemas.microsoft.com/office/drawing/2014/main" id="{97B54ABA-6A46-0F49-8BBF-78B73CAB573C}"/>
              </a:ext>
            </a:extLst>
          </p:cNvPr>
          <p:cNvSpPr>
            <a:spLocks noGrp="1"/>
          </p:cNvSpPr>
          <p:nvPr>
            <p:ph type="body" sz="quarter" idx="13" hasCustomPrompt="1"/>
          </p:nvPr>
        </p:nvSpPr>
        <p:spPr>
          <a:xfrm>
            <a:off x="500047" y="950426"/>
            <a:ext cx="8140701"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pic>
        <p:nvPicPr>
          <p:cNvPr id="9" name="Picture 8">
            <a:extLst>
              <a:ext uri="{FF2B5EF4-FFF2-40B4-BE49-F238E27FC236}">
                <a16:creationId xmlns:a16="http://schemas.microsoft.com/office/drawing/2014/main" id="{A989AA2D-C202-4805-A540-02FA4241B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974" y="6298429"/>
            <a:ext cx="775783" cy="434029"/>
          </a:xfrm>
          <a:prstGeom prst="rect">
            <a:avLst/>
          </a:prstGeom>
        </p:spPr>
      </p:pic>
      <p:cxnSp>
        <p:nvCxnSpPr>
          <p:cNvPr id="11" name="Straight Connector 10">
            <a:extLst>
              <a:ext uri="{FF2B5EF4-FFF2-40B4-BE49-F238E27FC236}">
                <a16:creationId xmlns:a16="http://schemas.microsoft.com/office/drawing/2014/main" id="{F9D9CBBD-31B0-45E5-A021-C1B869F685A4}"/>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FE1702C6-A95D-8543-B195-4D7140638422}"/>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tx1">
                    <a:lumMod val="50000"/>
                    <a:lumOff val="50000"/>
                  </a:schemeClr>
                </a:solidFill>
                <a:latin typeface="+mn-lt"/>
                <a:cs typeface="Helvetica Regular" charset="0"/>
              </a:defRPr>
            </a:lvl1pPr>
          </a:lstStyle>
          <a:p>
            <a:r>
              <a:rPr lang="en-US"/>
              <a:t>Footer</a:t>
            </a:r>
          </a:p>
        </p:txBody>
      </p:sp>
      <p:sp>
        <p:nvSpPr>
          <p:cNvPr id="8" name="Slide Number Placeholder 3">
            <a:extLst>
              <a:ext uri="{FF2B5EF4-FFF2-40B4-BE49-F238E27FC236}">
                <a16:creationId xmlns:a16="http://schemas.microsoft.com/office/drawing/2014/main" id="{89A9E634-B0E4-40F9-8403-71A0BDCC4315}"/>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3640201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line (2-Line) + Label">
    <p:spTree>
      <p:nvGrpSpPr>
        <p:cNvPr id="1" name=""/>
        <p:cNvGrpSpPr/>
        <p:nvPr/>
      </p:nvGrpSpPr>
      <p:grpSpPr>
        <a:xfrm>
          <a:off x="0" y="0"/>
          <a:ext cx="0" cy="0"/>
          <a:chOff x="0" y="0"/>
          <a:chExt cx="0" cy="0"/>
        </a:xfrm>
      </p:grpSpPr>
      <p:sp>
        <p:nvSpPr>
          <p:cNvPr id="9" name="Text Placeholder 5"/>
          <p:cNvSpPr>
            <a:spLocks noGrp="1"/>
          </p:cNvSpPr>
          <p:nvPr>
            <p:ph type="body" sz="quarter" idx="13" hasCustomPrompt="1"/>
          </p:nvPr>
        </p:nvSpPr>
        <p:spPr>
          <a:xfrm>
            <a:off x="500048" y="1373446"/>
            <a:ext cx="814851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1" name="Title 4"/>
          <p:cNvSpPr>
            <a:spLocks noGrp="1"/>
          </p:cNvSpPr>
          <p:nvPr>
            <p:ph type="title" hasCustomPrompt="1"/>
          </p:nvPr>
        </p:nvSpPr>
        <p:spPr>
          <a:xfrm>
            <a:off x="500048" y="533400"/>
            <a:ext cx="9824916" cy="716666"/>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pic>
        <p:nvPicPr>
          <p:cNvPr id="10" name="Picture 9">
            <a:extLst>
              <a:ext uri="{FF2B5EF4-FFF2-40B4-BE49-F238E27FC236}">
                <a16:creationId xmlns:a16="http://schemas.microsoft.com/office/drawing/2014/main" id="{2A49454C-2731-4655-9858-C942200A8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3" name="Straight Connector 12">
            <a:extLst>
              <a:ext uri="{FF2B5EF4-FFF2-40B4-BE49-F238E27FC236}">
                <a16:creationId xmlns:a16="http://schemas.microsoft.com/office/drawing/2014/main" id="{1AF65415-E804-4EDD-A415-3D0694EA539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BC35D460-A6BB-F240-824D-6AFA54688396}"/>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16" name="Slide Number Placeholder 3">
            <a:extLst>
              <a:ext uri="{FF2B5EF4-FFF2-40B4-BE49-F238E27FC236}">
                <a16:creationId xmlns:a16="http://schemas.microsoft.com/office/drawing/2014/main" id="{F4CBE0C5-F7C9-473A-BFBD-3446A8DE32DD}"/>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335712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adline (2-Line) + Label Dark">
    <p:bg>
      <p:bgPr>
        <a:solidFill>
          <a:schemeClr val="tx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3" hasCustomPrompt="1"/>
          </p:nvPr>
        </p:nvSpPr>
        <p:spPr>
          <a:xfrm>
            <a:off x="500048" y="1373446"/>
            <a:ext cx="8148518"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11" name="Title 4"/>
          <p:cNvSpPr>
            <a:spLocks noGrp="1"/>
          </p:cNvSpPr>
          <p:nvPr>
            <p:ph type="title" hasCustomPrompt="1"/>
          </p:nvPr>
        </p:nvSpPr>
        <p:spPr>
          <a:xfrm>
            <a:off x="500048" y="533400"/>
            <a:ext cx="9824916" cy="716666"/>
          </a:xfrm>
        </p:spPr>
        <p:txBody>
          <a:bodyPr/>
          <a:lstStyle>
            <a:lvl1pPr>
              <a:defRPr sz="2800" b="1" baseline="0">
                <a:solidFill>
                  <a:schemeClr val="bg1"/>
                </a:solidFill>
              </a:defRPr>
            </a:lvl1pPr>
          </a:lstStyle>
          <a:p>
            <a:r>
              <a:rPr lang="en-US"/>
              <a:t>CLICK TO EDIT 2-LINE HEADLINE</a:t>
            </a:r>
            <a:br>
              <a:rPr lang="en-US"/>
            </a:br>
            <a:r>
              <a:rPr lang="en-US"/>
              <a:t>CLICK TO EDIT 2-LINE HEADLINE</a:t>
            </a:r>
          </a:p>
        </p:txBody>
      </p:sp>
      <p:sp>
        <p:nvSpPr>
          <p:cNvPr id="14" name="Footer Placeholder 4">
            <a:extLst>
              <a:ext uri="{FF2B5EF4-FFF2-40B4-BE49-F238E27FC236}">
                <a16:creationId xmlns:a16="http://schemas.microsoft.com/office/drawing/2014/main" id="{BC35D460-A6BB-F240-824D-6AFA54688396}"/>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8" name="Picture 7">
            <a:extLst>
              <a:ext uri="{FF2B5EF4-FFF2-40B4-BE49-F238E27FC236}">
                <a16:creationId xmlns:a16="http://schemas.microsoft.com/office/drawing/2014/main" id="{C8E38879-0151-421D-AFD8-381886A1A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974" y="6298429"/>
            <a:ext cx="775783" cy="434029"/>
          </a:xfrm>
          <a:prstGeom prst="rect">
            <a:avLst/>
          </a:prstGeom>
        </p:spPr>
      </p:pic>
      <p:cxnSp>
        <p:nvCxnSpPr>
          <p:cNvPr id="16" name="Straight Connector 15">
            <a:extLst>
              <a:ext uri="{FF2B5EF4-FFF2-40B4-BE49-F238E27FC236}">
                <a16:creationId xmlns:a16="http://schemas.microsoft.com/office/drawing/2014/main" id="{5E6DED37-3D53-4268-ADF5-EA19A67732EB}"/>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867E8918-3043-47EE-936A-B238C254707C}"/>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1796961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Dark 1-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489154"/>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059879"/>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475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Dark 2-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104146"/>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428845"/>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17505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Dark 3-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3" y="1695893"/>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3" y="4859651"/>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1745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 Black 1-Line">
    <p:bg>
      <p:bgPr>
        <a:solidFill>
          <a:schemeClr val="tx1"/>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489154"/>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059879"/>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662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0AC0-0277-4C41-9557-7F3909A7228A}"/>
              </a:ext>
            </a:extLst>
          </p:cNvPr>
          <p:cNvSpPr>
            <a:spLocks noGrp="1"/>
          </p:cNvSpPr>
          <p:nvPr>
            <p:ph type="title" hasCustomPrompt="1"/>
          </p:nvPr>
        </p:nvSpPr>
        <p:spPr>
          <a:xfrm>
            <a:off x="600600" y="3117934"/>
            <a:ext cx="4474320" cy="895630"/>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4" name="Rectangle 3">
            <a:extLst>
              <a:ext uri="{FF2B5EF4-FFF2-40B4-BE49-F238E27FC236}">
                <a16:creationId xmlns:a16="http://schemas.microsoft.com/office/drawing/2014/main" id="{C46CC4B0-4166-4D22-8CEE-8C1565446338}"/>
              </a:ext>
            </a:extLst>
          </p:cNvPr>
          <p:cNvSpPr/>
          <p:nvPr userDrawn="1"/>
        </p:nvSpPr>
        <p:spPr>
          <a:xfrm>
            <a:off x="6096000" y="0"/>
            <a:ext cx="6095999"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chemeClr val="bg1"/>
              </a:solidFill>
              <a:effectLst/>
              <a:uLnTx/>
              <a:uFillTx/>
              <a:latin typeface="Verlag Black" panose="02000000000000000000" pitchFamily="50" charset="0"/>
            </a:endParaRPr>
          </a:p>
        </p:txBody>
      </p:sp>
      <p:cxnSp>
        <p:nvCxnSpPr>
          <p:cNvPr id="6" name="Straight Connector 5">
            <a:extLst>
              <a:ext uri="{FF2B5EF4-FFF2-40B4-BE49-F238E27FC236}">
                <a16:creationId xmlns:a16="http://schemas.microsoft.com/office/drawing/2014/main" id="{312C2B29-2FC8-4EE0-887E-ABEB2DB3D80F}"/>
              </a:ext>
            </a:extLst>
          </p:cNvPr>
          <p:cNvCxnSpPr>
            <a:cxnSpLocks/>
          </p:cNvCxnSpPr>
          <p:nvPr userDrawn="1"/>
        </p:nvCxnSpPr>
        <p:spPr>
          <a:xfrm flipH="1">
            <a:off x="623460" y="28766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5FAAA7F-763B-44E8-A5CC-B1A4B5758B55}"/>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31591789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Black 2-Line">
    <p:bg>
      <p:bgPr>
        <a:solidFill>
          <a:schemeClr val="bg2">
            <a:lumMod val="10000"/>
          </a:schemeClr>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104146"/>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428845"/>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2102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Black 3-Line">
    <p:bg>
      <p:bgPr>
        <a:solidFill>
          <a:schemeClr val="bg2">
            <a:lumMod val="10000"/>
          </a:schemeClr>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3" y="1695893"/>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3" y="4859651"/>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30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Headline (3-Line) + Label">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500048" y="1823579"/>
            <a:ext cx="8148652"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5" name="Title 4"/>
          <p:cNvSpPr>
            <a:spLocks noGrp="1"/>
          </p:cNvSpPr>
          <p:nvPr>
            <p:ph type="title" hasCustomPrompt="1"/>
          </p:nvPr>
        </p:nvSpPr>
        <p:spPr>
          <a:xfrm>
            <a:off x="500048" y="533400"/>
            <a:ext cx="9824917" cy="1191228"/>
          </a:xfrm>
        </p:spPr>
        <p:txBody>
          <a:bodyPr/>
          <a:lstStyle>
            <a:lvl1pPr>
              <a:defRPr sz="2800" b="1" baseline="0">
                <a:solidFill>
                  <a:schemeClr val="tx1"/>
                </a:solidFill>
              </a:defRPr>
            </a:lvl1pPr>
          </a:lstStyle>
          <a:p>
            <a:r>
              <a:rPr lang="en-US"/>
              <a:t>CLICK TO EDIT 3-LINE HEADLINE</a:t>
            </a:r>
            <a:br>
              <a:rPr lang="en-US"/>
            </a:br>
            <a:r>
              <a:rPr lang="en-US"/>
              <a:t>CLICK TO EDIT 3-LINE HEADLINE</a:t>
            </a:r>
            <a:br>
              <a:rPr lang="en-US"/>
            </a:br>
            <a:r>
              <a:rPr lang="en-US"/>
              <a:t>CLICK TO EDIT 3-LINE HEADLINE</a:t>
            </a:r>
          </a:p>
        </p:txBody>
      </p:sp>
      <p:sp>
        <p:nvSpPr>
          <p:cNvPr id="8" name="Footer Placeholder 4">
            <a:extLst>
              <a:ext uri="{FF2B5EF4-FFF2-40B4-BE49-F238E27FC236}">
                <a16:creationId xmlns:a16="http://schemas.microsoft.com/office/drawing/2014/main" id="{A730D80B-C282-D347-9E28-DDC2E1980610}"/>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9" name="Picture 8">
            <a:extLst>
              <a:ext uri="{FF2B5EF4-FFF2-40B4-BE49-F238E27FC236}">
                <a16:creationId xmlns:a16="http://schemas.microsoft.com/office/drawing/2014/main" id="{61F50255-90DF-4339-B7AC-88C22AB32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2" name="Straight Connector 11">
            <a:extLst>
              <a:ext uri="{FF2B5EF4-FFF2-40B4-BE49-F238E27FC236}">
                <a16:creationId xmlns:a16="http://schemas.microsoft.com/office/drawing/2014/main" id="{64A08735-3E77-4736-9138-36EFDC60AB41}"/>
              </a:ext>
            </a:extLst>
          </p:cNvPr>
          <p:cNvCxnSpPr>
            <a:cxnSpLocks/>
          </p:cNvCxnSpPr>
          <p:nvPr/>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E8F93541-0DB6-4A20-95A6-714F89C07A4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4272093912"/>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9" name="Title 4"/>
          <p:cNvSpPr>
            <a:spLocks noGrp="1"/>
          </p:cNvSpPr>
          <p:nvPr>
            <p:ph type="title" hasCustomPrompt="1"/>
          </p:nvPr>
        </p:nvSpPr>
        <p:spPr>
          <a:xfrm>
            <a:off x="508927" y="533400"/>
            <a:ext cx="3469838" cy="363245"/>
          </a:xfrm>
        </p:spPr>
        <p:txBody>
          <a:bodyPr/>
          <a:lstStyle>
            <a:lvl1pPr>
              <a:lnSpc>
                <a:spcPct val="90000"/>
              </a:lnSpc>
              <a:defRPr sz="2800" b="1">
                <a:solidFill>
                  <a:schemeClr val="tx1"/>
                </a:solidFill>
              </a:defRPr>
            </a:lvl1pPr>
          </a:lstStyle>
          <a:p>
            <a:r>
              <a:rPr lang="en-US"/>
              <a:t>EDIT 1-LINE</a:t>
            </a:r>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bwMode="white">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7189C4A-6036-4AD8-9FAD-58796E63B74E}"/>
              </a:ext>
            </a:extLst>
          </p:cNvPr>
          <p:cNvSpPr>
            <a:spLocks noGrp="1"/>
          </p:cNvSpPr>
          <p:nvPr>
            <p:ph type="body" sz="quarter" idx="13" hasCustomPrompt="1"/>
          </p:nvPr>
        </p:nvSpPr>
        <p:spPr>
          <a:xfrm>
            <a:off x="500049" y="964602"/>
            <a:ext cx="346997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9" name="Slide Number Placeholder 3">
            <a:extLst>
              <a:ext uri="{FF2B5EF4-FFF2-40B4-BE49-F238E27FC236}">
                <a16:creationId xmlns:a16="http://schemas.microsoft.com/office/drawing/2014/main" id="{CA222D29-8C2C-4717-AC6D-5EECE4B99287}"/>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289591849"/>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9" name="Title 4"/>
          <p:cNvSpPr>
            <a:spLocks noGrp="1"/>
          </p:cNvSpPr>
          <p:nvPr>
            <p:ph type="title" hasCustomPrompt="1"/>
          </p:nvPr>
        </p:nvSpPr>
        <p:spPr>
          <a:xfrm>
            <a:off x="508927" y="533400"/>
            <a:ext cx="3469838" cy="710394"/>
          </a:xfrm>
        </p:spPr>
        <p:txBody>
          <a:bodyPr/>
          <a:lstStyle>
            <a:lvl1pPr>
              <a:lnSpc>
                <a:spcPct val="90000"/>
              </a:lnSpc>
              <a:defRPr sz="2800" b="1">
                <a:solidFill>
                  <a:schemeClr val="tx1"/>
                </a:solidFill>
              </a:defRPr>
            </a:lvl1pPr>
          </a:lstStyle>
          <a:p>
            <a:r>
              <a:rPr lang="en-US"/>
              <a:t>EDIT 2-LINE</a:t>
            </a:r>
            <a:br>
              <a:rPr lang="en-US"/>
            </a:br>
            <a:r>
              <a:rPr lang="en-US"/>
              <a:t>EDIT 2-LINE</a:t>
            </a:r>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23" name="Text Placeholder 5">
            <a:extLst>
              <a:ext uri="{FF2B5EF4-FFF2-40B4-BE49-F238E27FC236}">
                <a16:creationId xmlns:a16="http://schemas.microsoft.com/office/drawing/2014/main" id="{26F02DF5-2902-604F-B6E5-418D5E400017}"/>
              </a:ext>
            </a:extLst>
          </p:cNvPr>
          <p:cNvSpPr>
            <a:spLocks noGrp="1"/>
          </p:cNvSpPr>
          <p:nvPr>
            <p:ph type="body" sz="quarter" idx="13" hasCustomPrompt="1"/>
          </p:nvPr>
        </p:nvSpPr>
        <p:spPr>
          <a:xfrm>
            <a:off x="500048" y="1373446"/>
            <a:ext cx="346234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bwMode="white">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40D4799-38DD-42BD-8C3D-D7C787382F9C}"/>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3080145830"/>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DCBD0E-B965-7744-B4FB-3F0BABA46675}"/>
              </a:ext>
            </a:extLst>
          </p:cNvPr>
          <p:cNvSpPr>
            <a:spLocks noGrp="1"/>
          </p:cNvSpPr>
          <p:nvPr>
            <p:ph type="body" sz="quarter" idx="13" hasCustomPrompt="1"/>
          </p:nvPr>
        </p:nvSpPr>
        <p:spPr>
          <a:xfrm>
            <a:off x="500048" y="1823579"/>
            <a:ext cx="346997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4" name="Title 4">
            <a:extLst>
              <a:ext uri="{FF2B5EF4-FFF2-40B4-BE49-F238E27FC236}">
                <a16:creationId xmlns:a16="http://schemas.microsoft.com/office/drawing/2014/main" id="{6D041434-8161-1B42-900E-70D34D1F9E6A}"/>
              </a:ext>
            </a:extLst>
          </p:cNvPr>
          <p:cNvSpPr>
            <a:spLocks noGrp="1"/>
          </p:cNvSpPr>
          <p:nvPr>
            <p:ph type="title" hasCustomPrompt="1"/>
          </p:nvPr>
        </p:nvSpPr>
        <p:spPr>
          <a:xfrm>
            <a:off x="500049" y="533400"/>
            <a:ext cx="3469971" cy="1191228"/>
          </a:xfrm>
        </p:spPr>
        <p:txBody>
          <a:bodyPr/>
          <a:lstStyle>
            <a:lvl1pPr>
              <a:defRPr sz="2800" b="1" baseline="0">
                <a:solidFill>
                  <a:schemeClr val="tx1"/>
                </a:solidFill>
              </a:defRPr>
            </a:lvl1pPr>
          </a:lstStyle>
          <a:p>
            <a:r>
              <a:rPr lang="en-US"/>
              <a:t>EDIT 3-LINE</a:t>
            </a:r>
            <a:br>
              <a:rPr lang="en-US"/>
            </a:br>
            <a:r>
              <a:rPr lang="en-US"/>
              <a:t>EDIT 3-LINE</a:t>
            </a:r>
            <a:br>
              <a:rPr lang="en-US"/>
            </a:br>
            <a:r>
              <a:rPr lang="en-US"/>
              <a:t>EDIT 3-LINE</a:t>
            </a:r>
          </a:p>
        </p:txBody>
      </p:sp>
      <p:sp>
        <p:nvSpPr>
          <p:cNvPr id="9" name="Slide Number Placeholder 3">
            <a:extLst>
              <a:ext uri="{FF2B5EF4-FFF2-40B4-BE49-F238E27FC236}">
                <a16:creationId xmlns:a16="http://schemas.microsoft.com/office/drawing/2014/main" id="{28035AFD-3563-4B7F-A2F2-0006C46A81E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699810603"/>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ECFE57D4-0EF8-FD4B-81EF-58CE961EB9CC}"/>
              </a:ext>
            </a:extLst>
          </p:cNvPr>
          <p:cNvSpPr>
            <a:spLocks noGrp="1"/>
          </p:cNvSpPr>
          <p:nvPr>
            <p:ph type="body" sz="quarter" idx="13" hasCustomPrompt="1"/>
          </p:nvPr>
        </p:nvSpPr>
        <p:spPr>
          <a:xfrm>
            <a:off x="500050" y="2190596"/>
            <a:ext cx="3462174"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4" name="Title 4">
            <a:extLst>
              <a:ext uri="{FF2B5EF4-FFF2-40B4-BE49-F238E27FC236}">
                <a16:creationId xmlns:a16="http://schemas.microsoft.com/office/drawing/2014/main" id="{C29FAD9A-D1B7-C24E-AFDF-776FB112D8C1}"/>
              </a:ext>
            </a:extLst>
          </p:cNvPr>
          <p:cNvSpPr>
            <a:spLocks noGrp="1"/>
          </p:cNvSpPr>
          <p:nvPr>
            <p:ph type="title" hasCustomPrompt="1"/>
          </p:nvPr>
        </p:nvSpPr>
        <p:spPr>
          <a:xfrm>
            <a:off x="500049" y="533400"/>
            <a:ext cx="3469971" cy="1555240"/>
          </a:xfrm>
        </p:spPr>
        <p:txBody>
          <a:bodyPr/>
          <a:lstStyle>
            <a:lvl1pPr>
              <a:defRPr sz="2800" b="1" baseline="0">
                <a:solidFill>
                  <a:schemeClr val="tx1"/>
                </a:solidFill>
              </a:defRPr>
            </a:lvl1pPr>
          </a:lstStyle>
          <a:p>
            <a:r>
              <a:rPr lang="en-US"/>
              <a:t>EDIT 4-LINE</a:t>
            </a:r>
            <a:br>
              <a:rPr lang="en-US"/>
            </a:br>
            <a:r>
              <a:rPr lang="en-US"/>
              <a:t>EDIT 4-LINE</a:t>
            </a:r>
            <a:br>
              <a:rPr lang="en-US"/>
            </a:br>
            <a:r>
              <a:rPr lang="en-US"/>
              <a:t>EDIT 4-LINE</a:t>
            </a:r>
            <a:br>
              <a:rPr lang="en-US"/>
            </a:br>
            <a:r>
              <a:rPr lang="en-US"/>
              <a:t>EDIT 4-LINE</a:t>
            </a:r>
          </a:p>
        </p:txBody>
      </p:sp>
      <p:sp>
        <p:nvSpPr>
          <p:cNvPr id="9" name="Slide Number Placeholder 3">
            <a:extLst>
              <a:ext uri="{FF2B5EF4-FFF2-40B4-BE49-F238E27FC236}">
                <a16:creationId xmlns:a16="http://schemas.microsoft.com/office/drawing/2014/main" id="{3BAC07C4-61F5-4281-AA12-F8358538127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2071063821"/>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fographic (1-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4">
            <a:extLst>
              <a:ext uri="{FF2B5EF4-FFF2-40B4-BE49-F238E27FC236}">
                <a16:creationId xmlns:a16="http://schemas.microsoft.com/office/drawing/2014/main" id="{5DCB805A-7DFB-A044-BB60-0492DE76868E}"/>
              </a:ext>
            </a:extLst>
          </p:cNvPr>
          <p:cNvSpPr>
            <a:spLocks noGrp="1"/>
          </p:cNvSpPr>
          <p:nvPr>
            <p:ph type="title" hasCustomPrompt="1"/>
          </p:nvPr>
        </p:nvSpPr>
        <p:spPr>
          <a:xfrm>
            <a:off x="500048" y="533400"/>
            <a:ext cx="3469971" cy="275080"/>
          </a:xfrm>
        </p:spPr>
        <p:txBody>
          <a:bodyPr/>
          <a:lstStyle>
            <a:lvl1pPr>
              <a:defRPr sz="2800" b="1" baseline="0">
                <a:solidFill>
                  <a:schemeClr val="bg1"/>
                </a:solidFill>
              </a:defRPr>
            </a:lvl1pPr>
          </a:lstStyle>
          <a:p>
            <a:r>
              <a:rPr lang="en-US"/>
              <a:t>EDIT 1-LINE</a:t>
            </a:r>
          </a:p>
        </p:txBody>
      </p:sp>
      <p:sp>
        <p:nvSpPr>
          <p:cNvPr id="14" name="Text Placeholder 5">
            <a:extLst>
              <a:ext uri="{FF2B5EF4-FFF2-40B4-BE49-F238E27FC236}">
                <a16:creationId xmlns:a16="http://schemas.microsoft.com/office/drawing/2014/main" id="{CF7ACD98-8E99-EB4F-8318-91A62007B9BC}"/>
              </a:ext>
            </a:extLst>
          </p:cNvPr>
          <p:cNvSpPr>
            <a:spLocks noGrp="1"/>
          </p:cNvSpPr>
          <p:nvPr>
            <p:ph type="body" sz="quarter" idx="13" hasCustomPrompt="1"/>
          </p:nvPr>
        </p:nvSpPr>
        <p:spPr>
          <a:xfrm>
            <a:off x="500049" y="964602"/>
            <a:ext cx="3469971"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15" name="Slide Number Placeholder 3">
            <a:extLst>
              <a:ext uri="{FF2B5EF4-FFF2-40B4-BE49-F238E27FC236}">
                <a16:creationId xmlns:a16="http://schemas.microsoft.com/office/drawing/2014/main" id="{28E014CF-4A6D-488F-9E5C-8965F9DAF833}"/>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5568102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fographic (2-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4">
            <a:extLst>
              <a:ext uri="{FF2B5EF4-FFF2-40B4-BE49-F238E27FC236}">
                <a16:creationId xmlns:a16="http://schemas.microsoft.com/office/drawing/2014/main" id="{666C8DB5-C329-D346-B36B-3674F039B877}"/>
              </a:ext>
            </a:extLst>
          </p:cNvPr>
          <p:cNvSpPr>
            <a:spLocks noGrp="1"/>
          </p:cNvSpPr>
          <p:nvPr>
            <p:ph type="title" hasCustomPrompt="1"/>
          </p:nvPr>
        </p:nvSpPr>
        <p:spPr>
          <a:xfrm>
            <a:off x="500048" y="533400"/>
            <a:ext cx="3469971" cy="716666"/>
          </a:xfrm>
        </p:spPr>
        <p:txBody>
          <a:bodyPr/>
          <a:lstStyle>
            <a:lvl1pPr>
              <a:defRPr sz="2800" b="1" baseline="0">
                <a:solidFill>
                  <a:schemeClr val="bg1"/>
                </a:solidFill>
              </a:defRPr>
            </a:lvl1pPr>
          </a:lstStyle>
          <a:p>
            <a:r>
              <a:rPr lang="en-US"/>
              <a:t>EDIT 2-LINE </a:t>
            </a:r>
            <a:br>
              <a:rPr lang="en-US"/>
            </a:br>
            <a:r>
              <a:rPr lang="en-US"/>
              <a:t>EDIT 2-LINE</a:t>
            </a:r>
          </a:p>
        </p:txBody>
      </p:sp>
      <p:sp>
        <p:nvSpPr>
          <p:cNvPr id="21" name="Text Placeholder 5">
            <a:extLst>
              <a:ext uri="{FF2B5EF4-FFF2-40B4-BE49-F238E27FC236}">
                <a16:creationId xmlns:a16="http://schemas.microsoft.com/office/drawing/2014/main" id="{FD242244-E026-FE49-8AA9-3CF2D2F187EF}"/>
              </a:ext>
            </a:extLst>
          </p:cNvPr>
          <p:cNvSpPr>
            <a:spLocks noGrp="1"/>
          </p:cNvSpPr>
          <p:nvPr>
            <p:ph type="body" sz="quarter" idx="13" hasCustomPrompt="1"/>
          </p:nvPr>
        </p:nvSpPr>
        <p:spPr>
          <a:xfrm>
            <a:off x="500048" y="1373446"/>
            <a:ext cx="3469971"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12" name="Slide Number Placeholder 3">
            <a:extLst>
              <a:ext uri="{FF2B5EF4-FFF2-40B4-BE49-F238E27FC236}">
                <a16:creationId xmlns:a16="http://schemas.microsoft.com/office/drawing/2014/main" id="{3F170E0E-12AA-401C-9551-53514E5AF2DD}"/>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6930289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fographic (3-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58F55C2F-F1A4-8E4F-9C31-A357C8FAF931}"/>
              </a:ext>
            </a:extLst>
          </p:cNvPr>
          <p:cNvSpPr>
            <a:spLocks noGrp="1"/>
          </p:cNvSpPr>
          <p:nvPr>
            <p:ph type="body" sz="quarter" idx="13" hasCustomPrompt="1"/>
          </p:nvPr>
        </p:nvSpPr>
        <p:spPr>
          <a:xfrm>
            <a:off x="500048" y="1823579"/>
            <a:ext cx="3469971"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17" name="Title 4">
            <a:extLst>
              <a:ext uri="{FF2B5EF4-FFF2-40B4-BE49-F238E27FC236}">
                <a16:creationId xmlns:a16="http://schemas.microsoft.com/office/drawing/2014/main" id="{678F942E-C435-CE42-9A3F-8A0FB3BCDD1B}"/>
              </a:ext>
            </a:extLst>
          </p:cNvPr>
          <p:cNvSpPr>
            <a:spLocks noGrp="1"/>
          </p:cNvSpPr>
          <p:nvPr>
            <p:ph type="title" hasCustomPrompt="1"/>
          </p:nvPr>
        </p:nvSpPr>
        <p:spPr>
          <a:xfrm>
            <a:off x="508927" y="533400"/>
            <a:ext cx="3469971" cy="1191228"/>
          </a:xfrm>
        </p:spPr>
        <p:txBody>
          <a:bodyPr/>
          <a:lstStyle>
            <a:lvl1pPr>
              <a:defRPr sz="2800" b="1" baseline="0">
                <a:solidFill>
                  <a:schemeClr val="bg1"/>
                </a:solidFill>
              </a:defRPr>
            </a:lvl1pPr>
          </a:lstStyle>
          <a:p>
            <a:r>
              <a:rPr lang="en-US"/>
              <a:t>EDIT 3-LINE</a:t>
            </a:r>
            <a:br>
              <a:rPr lang="en-US"/>
            </a:br>
            <a:r>
              <a:rPr lang="en-US"/>
              <a:t>EDIT 3-LINE</a:t>
            </a:r>
            <a:br>
              <a:rPr lang="en-US"/>
            </a:br>
            <a:r>
              <a:rPr lang="en-US"/>
              <a:t>EDIT 3-LINE</a:t>
            </a:r>
          </a:p>
        </p:txBody>
      </p:sp>
      <p:sp>
        <p:nvSpPr>
          <p:cNvPr id="12" name="Slide Number Placeholder 3">
            <a:extLst>
              <a:ext uri="{FF2B5EF4-FFF2-40B4-BE49-F238E27FC236}">
                <a16:creationId xmlns:a16="http://schemas.microsoft.com/office/drawing/2014/main" id="{814B4806-3EC0-49C8-8B72-A9E4835D611C}"/>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381612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D6D09F-FC36-49EB-BC7B-3A12D3233BFC}"/>
              </a:ext>
            </a:extLst>
          </p:cNvPr>
          <p:cNvSpPr/>
          <p:nvPr userDrawn="1"/>
        </p:nvSpPr>
        <p:spPr>
          <a:xfrm>
            <a:off x="0" y="1330043"/>
            <a:ext cx="12192000" cy="55279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pic>
        <p:nvPicPr>
          <p:cNvPr id="12" name="Picture 2" descr="gray and black laptop computer on surface">
            <a:extLst>
              <a:ext uri="{FF2B5EF4-FFF2-40B4-BE49-F238E27FC236}">
                <a16:creationId xmlns:a16="http://schemas.microsoft.com/office/drawing/2014/main" id="{D1A9414B-9FCA-43DB-8E91-61124C97127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394" r="13738"/>
          <a:stretch/>
        </p:blipFill>
        <p:spPr bwMode="auto">
          <a:xfrm>
            <a:off x="4918951" y="1330040"/>
            <a:ext cx="7273050" cy="552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1582D3-D1BF-4858-92AC-EA9A08F7A9D7}"/>
              </a:ext>
            </a:extLst>
          </p:cNvPr>
          <p:cNvSpPr/>
          <p:nvPr userDrawn="1"/>
        </p:nvSpPr>
        <p:spPr>
          <a:xfrm>
            <a:off x="0" y="1330040"/>
            <a:ext cx="12192000" cy="552795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6" name="Straight Connector 5">
            <a:extLst>
              <a:ext uri="{FF2B5EF4-FFF2-40B4-BE49-F238E27FC236}">
                <a16:creationId xmlns:a16="http://schemas.microsoft.com/office/drawing/2014/main" id="{A5C608B3-2D3E-4653-9E55-EF2AA57F010B}"/>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D2011866-9C83-426D-B1BA-18EF00D83F5C}"/>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8" name="Isosceles Triangle 7">
            <a:extLst>
              <a:ext uri="{FF2B5EF4-FFF2-40B4-BE49-F238E27FC236}">
                <a16:creationId xmlns:a16="http://schemas.microsoft.com/office/drawing/2014/main" id="{D13EFED4-4A73-40D9-ABA5-AF10F0EE7FFC}"/>
              </a:ext>
            </a:extLst>
          </p:cNvPr>
          <p:cNvSpPr/>
          <p:nvPr userDrawn="1"/>
        </p:nvSpPr>
        <p:spPr>
          <a:xfrm rot="10800000">
            <a:off x="623455" y="1330043"/>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94F3E-E21C-44A9-B7FE-7A21DB185112}"/>
              </a:ext>
            </a:extLst>
          </p:cNvPr>
          <p:cNvSpPr>
            <a:spLocks noGrp="1"/>
          </p:cNvSpPr>
          <p:nvPr>
            <p:ph type="title" hasCustomPrompt="1"/>
          </p:nvPr>
        </p:nvSpPr>
        <p:spPr>
          <a:xfrm>
            <a:off x="612024" y="627476"/>
            <a:ext cx="10972800" cy="452432"/>
          </a:xfrm>
          <a:noFill/>
        </p:spPr>
        <p:txBody>
          <a:bodyPr wrap="square" rtlCol="0" anchor="t">
            <a:spAutoFit/>
          </a:bodyPr>
          <a:lstStyle>
            <a:lvl1pPr>
              <a:defRPr lang="en-US" sz="2400" spc="15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37E427B-6264-49A5-8C66-B373C9A08183}"/>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Tree>
    <p:extLst>
      <p:ext uri="{BB962C8B-B14F-4D97-AF65-F5344CB8AC3E}">
        <p14:creationId xmlns:p14="http://schemas.microsoft.com/office/powerpoint/2010/main" val="14320315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graphic (4-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4D1EEC18-2B03-8544-ABA9-339B0A86EED7}"/>
              </a:ext>
            </a:extLst>
          </p:cNvPr>
          <p:cNvSpPr>
            <a:spLocks noGrp="1"/>
          </p:cNvSpPr>
          <p:nvPr>
            <p:ph type="body" sz="quarter" idx="13" hasCustomPrompt="1"/>
          </p:nvPr>
        </p:nvSpPr>
        <p:spPr>
          <a:xfrm>
            <a:off x="500050" y="2190596"/>
            <a:ext cx="3462174"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15" name="Title 4">
            <a:extLst>
              <a:ext uri="{FF2B5EF4-FFF2-40B4-BE49-F238E27FC236}">
                <a16:creationId xmlns:a16="http://schemas.microsoft.com/office/drawing/2014/main" id="{42A52406-AB4F-8449-BD8E-C73A4C21E84D}"/>
              </a:ext>
            </a:extLst>
          </p:cNvPr>
          <p:cNvSpPr>
            <a:spLocks noGrp="1"/>
          </p:cNvSpPr>
          <p:nvPr>
            <p:ph type="title" hasCustomPrompt="1"/>
          </p:nvPr>
        </p:nvSpPr>
        <p:spPr>
          <a:xfrm>
            <a:off x="500049" y="533400"/>
            <a:ext cx="3469971" cy="1555240"/>
          </a:xfrm>
        </p:spPr>
        <p:txBody>
          <a:bodyPr/>
          <a:lstStyle>
            <a:lvl1pPr>
              <a:defRPr sz="2800" b="1" baseline="0">
                <a:solidFill>
                  <a:schemeClr val="bg1"/>
                </a:solidFill>
              </a:defRPr>
            </a:lvl1pPr>
          </a:lstStyle>
          <a:p>
            <a:r>
              <a:rPr lang="en-US"/>
              <a:t>EDIT 4-LINE</a:t>
            </a:r>
            <a:br>
              <a:rPr lang="en-US"/>
            </a:br>
            <a:r>
              <a:rPr lang="en-US"/>
              <a:t>EDIT 4-LINE</a:t>
            </a:r>
            <a:br>
              <a:rPr lang="en-US"/>
            </a:br>
            <a:r>
              <a:rPr lang="en-US"/>
              <a:t>EDIT 4-LINE</a:t>
            </a:r>
            <a:br>
              <a:rPr lang="en-US"/>
            </a:br>
            <a:r>
              <a:rPr lang="en-US"/>
              <a:t>EDIT 4-LINE</a:t>
            </a:r>
          </a:p>
        </p:txBody>
      </p:sp>
      <p:sp>
        <p:nvSpPr>
          <p:cNvPr id="14" name="Slide Number Placeholder 3">
            <a:extLst>
              <a:ext uri="{FF2B5EF4-FFF2-40B4-BE49-F238E27FC236}">
                <a16:creationId xmlns:a16="http://schemas.microsoft.com/office/drawing/2014/main" id="{8AF95135-148E-43D2-8BC6-8224E6180769}"/>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790552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Infographic Blank">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2EEC06B5-899F-F449-B224-8A89CBD35692}"/>
              </a:ext>
            </a:extLst>
          </p:cNvPr>
          <p:cNvSpPr>
            <a:spLocks noGrp="1"/>
          </p:cNvSpPr>
          <p:nvPr>
            <p:ph type="body" sz="quarter" idx="14" hasCustomPrompt="1"/>
          </p:nvPr>
        </p:nvSpPr>
        <p:spPr>
          <a:xfrm>
            <a:off x="500049" y="2862888"/>
            <a:ext cx="3462351" cy="1646237"/>
          </a:xfrm>
        </p:spPr>
        <p:txBody>
          <a:bodyPr anchor="t"/>
          <a:lstStyle>
            <a:lvl1pPr>
              <a:defRPr sz="12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3" name="Text Placeholder 5">
            <a:extLst>
              <a:ext uri="{FF2B5EF4-FFF2-40B4-BE49-F238E27FC236}">
                <a16:creationId xmlns:a16="http://schemas.microsoft.com/office/drawing/2014/main" id="{41D53D34-0699-8542-8565-7192B3742FBF}"/>
              </a:ext>
            </a:extLst>
          </p:cNvPr>
          <p:cNvSpPr>
            <a:spLocks noGrp="1"/>
          </p:cNvSpPr>
          <p:nvPr>
            <p:ph type="body" sz="quarter" idx="13" hasCustomPrompt="1"/>
          </p:nvPr>
        </p:nvSpPr>
        <p:spPr>
          <a:xfrm>
            <a:off x="500048" y="1892159"/>
            <a:ext cx="3469971" cy="565330"/>
          </a:xfrm>
        </p:spPr>
        <p:txBody>
          <a:bodyPr/>
          <a:lstStyle>
            <a:lvl1pPr>
              <a:spcAft>
                <a:spcPts val="0"/>
              </a:spcAft>
              <a:defRPr sz="1600" b="0" i="0">
                <a:solidFill>
                  <a:schemeClr val="bg1"/>
                </a:solidFill>
                <a:latin typeface="Helvetica Regular" charset="0"/>
                <a:cs typeface="Helvetica Regular" charset="0"/>
              </a:defRPr>
            </a:lvl1pPr>
          </a:lstStyle>
          <a:p>
            <a:pPr lvl="0"/>
            <a:r>
              <a:rPr lang="en-US"/>
              <a:t>Click to add label</a:t>
            </a:r>
          </a:p>
        </p:txBody>
      </p:sp>
      <p:sp>
        <p:nvSpPr>
          <p:cNvPr id="15" name="Title 4">
            <a:extLst>
              <a:ext uri="{FF2B5EF4-FFF2-40B4-BE49-F238E27FC236}">
                <a16:creationId xmlns:a16="http://schemas.microsoft.com/office/drawing/2014/main" id="{68B713B3-B164-4F48-8146-A019652551CA}"/>
              </a:ext>
            </a:extLst>
          </p:cNvPr>
          <p:cNvSpPr>
            <a:spLocks noGrp="1"/>
          </p:cNvSpPr>
          <p:nvPr>
            <p:ph type="title" hasCustomPrompt="1"/>
          </p:nvPr>
        </p:nvSpPr>
        <p:spPr>
          <a:xfrm>
            <a:off x="500049" y="497584"/>
            <a:ext cx="3469971" cy="1227044"/>
          </a:xfrm>
        </p:spPr>
        <p:txBody>
          <a:bodyPr/>
          <a:lstStyle>
            <a:lvl1pPr>
              <a:defRPr sz="2800" b="1" baseline="0">
                <a:solidFill>
                  <a:schemeClr val="bg1"/>
                </a:solidFill>
              </a:defRPr>
            </a:lvl1pPr>
          </a:lstStyle>
          <a:p>
            <a:r>
              <a:rPr lang="en-US"/>
              <a:t>EDIT 3-LINE</a:t>
            </a:r>
            <a:br>
              <a:rPr lang="en-US"/>
            </a:br>
            <a:r>
              <a:rPr lang="en-US"/>
              <a:t>EDIT 3-LINE</a:t>
            </a:r>
            <a:br>
              <a:rPr lang="en-US"/>
            </a:br>
            <a:r>
              <a:rPr lang="en-US"/>
              <a:t>EDIT 3-LINE</a:t>
            </a:r>
          </a:p>
        </p:txBody>
      </p:sp>
      <p:sp>
        <p:nvSpPr>
          <p:cNvPr id="10" name="Footer Placeholder 4">
            <a:extLst>
              <a:ext uri="{FF2B5EF4-FFF2-40B4-BE49-F238E27FC236}">
                <a16:creationId xmlns:a16="http://schemas.microsoft.com/office/drawing/2014/main" id="{CAF5FBB9-9BFE-C944-ADE9-147BFF8438CB}"/>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12" name="Rectangle 11">
            <a:extLst>
              <a:ext uri="{FF2B5EF4-FFF2-40B4-BE49-F238E27FC236}">
                <a16:creationId xmlns:a16="http://schemas.microsoft.com/office/drawing/2014/main" id="{7F7440E9-8E8D-2D46-878B-E8AADD692DE6}"/>
              </a:ext>
            </a:extLst>
          </p:cNvPr>
          <p:cNvSpPr/>
          <p:nvPr userDrawn="1"/>
        </p:nvSpPr>
        <p:spPr>
          <a:xfrm>
            <a:off x="0" y="0"/>
            <a:ext cx="4336869"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21" name="Picture 20">
            <a:extLst>
              <a:ext uri="{FF2B5EF4-FFF2-40B4-BE49-F238E27FC236}">
                <a16:creationId xmlns:a16="http://schemas.microsoft.com/office/drawing/2014/main" id="{CA6E15B1-D6DC-5E44-8423-E0776AE2AB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22" name="Straight Connector 21">
            <a:extLst>
              <a:ext uri="{FF2B5EF4-FFF2-40B4-BE49-F238E27FC236}">
                <a16:creationId xmlns:a16="http://schemas.microsoft.com/office/drawing/2014/main" id="{FD392119-630A-C848-A5B1-5F163EBB75F3}"/>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1C2A5CD0-E0DA-4C49-A9E8-6B60A488F8DB}"/>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0500232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ubbles (1-Line) Header">
    <p:spTree>
      <p:nvGrpSpPr>
        <p:cNvPr id="1" name=""/>
        <p:cNvGrpSpPr/>
        <p:nvPr/>
      </p:nvGrpSpPr>
      <p:grpSpPr>
        <a:xfrm>
          <a:off x="0" y="0"/>
          <a:ext cx="0" cy="0"/>
          <a:chOff x="0" y="0"/>
          <a:chExt cx="0" cy="0"/>
        </a:xfrm>
      </p:grpSpPr>
      <p:sp>
        <p:nvSpPr>
          <p:cNvPr id="383" name="Rectangle 382">
            <a:extLst>
              <a:ext uri="{FF2B5EF4-FFF2-40B4-BE49-F238E27FC236}">
                <a16:creationId xmlns:a16="http://schemas.microsoft.com/office/drawing/2014/main" id="{F3D947FE-1731-D544-A7CF-C712102BD30E}"/>
              </a:ext>
            </a:extLst>
          </p:cNvPr>
          <p:cNvSpPr/>
          <p:nvPr userDrawn="1"/>
        </p:nvSpPr>
        <p:spPr>
          <a:xfrm>
            <a:off x="-1861" y="5952409"/>
            <a:ext cx="12195722" cy="905592"/>
          </a:xfrm>
          <a:prstGeom prst="rect">
            <a:avLst/>
          </a:prstGeom>
          <a:solidFill>
            <a:schemeClr val="bg1"/>
          </a:solidFill>
        </p:spPr>
        <p:txBody>
          <a:bodyPr wrap="square" lIns="0" tIns="0" rIns="0" bIns="0" rtlCol="0" anchor="t">
            <a:noAutofit/>
          </a:bodyPr>
          <a:lstStyle/>
          <a:p>
            <a:pPr algn="ctr">
              <a:spcAft>
                <a:spcPts val="600"/>
              </a:spcAft>
            </a:pPr>
            <a:endParaRPr lang="en-US" sz="1200" b="1">
              <a:solidFill>
                <a:schemeClr val="tx1"/>
              </a:solidFill>
            </a:endParaRPr>
          </a:p>
        </p:txBody>
      </p:sp>
      <p:sp>
        <p:nvSpPr>
          <p:cNvPr id="376" name="Text Placeholder 5"/>
          <p:cNvSpPr>
            <a:spLocks noGrp="1"/>
          </p:cNvSpPr>
          <p:nvPr>
            <p:ph type="body" sz="quarter" idx="13" hasCustomPrompt="1"/>
          </p:nvPr>
        </p:nvSpPr>
        <p:spPr>
          <a:xfrm>
            <a:off x="500048" y="950426"/>
            <a:ext cx="814070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378" name="Footer Placeholder 4">
            <a:extLst>
              <a:ext uri="{FF2B5EF4-FFF2-40B4-BE49-F238E27FC236}">
                <a16:creationId xmlns:a16="http://schemas.microsoft.com/office/drawing/2014/main" id="{754118F9-8AB3-544D-93CE-0B21178C4A82}"/>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380" name="Picture 379">
            <a:extLst>
              <a:ext uri="{FF2B5EF4-FFF2-40B4-BE49-F238E27FC236}">
                <a16:creationId xmlns:a16="http://schemas.microsoft.com/office/drawing/2014/main" id="{237491B8-39B5-4477-A849-95E0924BD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385" name="Straight Connector 384">
            <a:extLst>
              <a:ext uri="{FF2B5EF4-FFF2-40B4-BE49-F238E27FC236}">
                <a16:creationId xmlns:a16="http://schemas.microsoft.com/office/drawing/2014/main" id="{1A8D91E9-B12C-46DB-B8EE-F89E55670864}"/>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2" name="Rectangle 381">
            <a:extLst>
              <a:ext uri="{FF2B5EF4-FFF2-40B4-BE49-F238E27FC236}">
                <a16:creationId xmlns:a16="http://schemas.microsoft.com/office/drawing/2014/main" id="{92799577-82F9-9D45-91D7-431FC9A32005}"/>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1" name="Title 4">
            <a:extLst>
              <a:ext uri="{FF2B5EF4-FFF2-40B4-BE49-F238E27FC236}">
                <a16:creationId xmlns:a16="http://schemas.microsoft.com/office/drawing/2014/main" id="{145FA50F-0450-0146-974A-0A367C6BE74A}"/>
              </a:ext>
            </a:extLst>
          </p:cNvPr>
          <p:cNvSpPr>
            <a:spLocks noGrp="1"/>
          </p:cNvSpPr>
          <p:nvPr>
            <p:ph type="title" hasCustomPrompt="1"/>
          </p:nvPr>
        </p:nvSpPr>
        <p:spPr>
          <a:xfrm>
            <a:off x="500048" y="533400"/>
            <a:ext cx="9817100" cy="336612"/>
          </a:xfrm>
        </p:spPr>
        <p:txBody>
          <a:bodyPr/>
          <a:lstStyle>
            <a:lvl1pPr>
              <a:defRPr sz="2800" b="1" baseline="0">
                <a:solidFill>
                  <a:schemeClr val="tx1"/>
                </a:solidFill>
              </a:defRPr>
            </a:lvl1pPr>
          </a:lstStyle>
          <a:p>
            <a:r>
              <a:rPr lang="en-US"/>
              <a:t>CLICK TO EDIT 1-LINE HEADLINE</a:t>
            </a:r>
          </a:p>
        </p:txBody>
      </p:sp>
      <p:sp>
        <p:nvSpPr>
          <p:cNvPr id="429" name="Text Placeholder 3">
            <a:extLst>
              <a:ext uri="{FF2B5EF4-FFF2-40B4-BE49-F238E27FC236}">
                <a16:creationId xmlns:a16="http://schemas.microsoft.com/office/drawing/2014/main" id="{D6AAE387-847C-0349-B7E5-546DE9A6A911}"/>
              </a:ext>
            </a:extLst>
          </p:cNvPr>
          <p:cNvSpPr>
            <a:spLocks noGrp="1"/>
          </p:cNvSpPr>
          <p:nvPr>
            <p:ph type="body" sz="quarter" idx="14"/>
          </p:nvPr>
        </p:nvSpPr>
        <p:spPr>
          <a:xfrm>
            <a:off x="3998119" y="1963039"/>
            <a:ext cx="4195762" cy="486470"/>
          </a:xfrm>
        </p:spPr>
        <p:txBody>
          <a:bodyPr/>
          <a:lstStyle>
            <a:lvl1pPr algn="ctr">
              <a:spcAft>
                <a:spcPts val="0"/>
              </a:spcAft>
              <a:defRPr/>
            </a:lvl1pPr>
          </a:lstStyle>
          <a:p>
            <a:pPr lvl="0"/>
            <a:r>
              <a:rPr lang="en-US"/>
              <a:t>Click to edit Master text styles</a:t>
            </a:r>
          </a:p>
        </p:txBody>
      </p:sp>
      <p:grpSp>
        <p:nvGrpSpPr>
          <p:cNvPr id="14" name="Group 13">
            <a:extLst>
              <a:ext uri="{FF2B5EF4-FFF2-40B4-BE49-F238E27FC236}">
                <a16:creationId xmlns:a16="http://schemas.microsoft.com/office/drawing/2014/main" id="{F64195A8-6983-E24B-B2BB-43C9CE14F9C8}"/>
              </a:ext>
            </a:extLst>
          </p:cNvPr>
          <p:cNvGrpSpPr/>
          <p:nvPr userDrawn="1"/>
        </p:nvGrpSpPr>
        <p:grpSpPr>
          <a:xfrm rot="5400000" flipV="1">
            <a:off x="5965578" y="2650955"/>
            <a:ext cx="240526" cy="254331"/>
            <a:chOff x="490994" y="3291900"/>
            <a:chExt cx="240526" cy="254331"/>
          </a:xfrm>
        </p:grpSpPr>
        <p:cxnSp>
          <p:nvCxnSpPr>
            <p:cNvPr id="16" name="Straight Connector 15">
              <a:extLst>
                <a:ext uri="{FF2B5EF4-FFF2-40B4-BE49-F238E27FC236}">
                  <a16:creationId xmlns:a16="http://schemas.microsoft.com/office/drawing/2014/main" id="{D1C9C30C-5DB0-DA43-B69F-4134DE1C9BC1}"/>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F109A-B8FC-A242-B1D1-DE36EE35C1C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Slide Number Placeholder 3">
            <a:extLst>
              <a:ext uri="{FF2B5EF4-FFF2-40B4-BE49-F238E27FC236}">
                <a16:creationId xmlns:a16="http://schemas.microsoft.com/office/drawing/2014/main" id="{9E93D18E-1775-45FC-93D0-D486BF39994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026608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Bubbles (1-Line) + Table">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383316"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432737" y="1963039"/>
            <a:ext cx="4195762" cy="486470"/>
          </a:xfrm>
        </p:spPr>
        <p:txBody>
          <a:bodyPr/>
          <a:lstStyle>
            <a:lvl1pPr algn="ctr">
              <a:spcAft>
                <a:spcPts val="0"/>
              </a:spcAft>
              <a:defRPr/>
            </a:lvl1pPr>
          </a:lstStyle>
          <a:p>
            <a:pPr lvl="0"/>
            <a:r>
              <a:rPr lang="en-US"/>
              <a:t>Click to edit Master text styles</a:t>
            </a:r>
          </a:p>
        </p:txBody>
      </p:sp>
      <p:sp>
        <p:nvSpPr>
          <p:cNvPr id="17" name="Text Placeholder 5">
            <a:extLst>
              <a:ext uri="{FF2B5EF4-FFF2-40B4-BE49-F238E27FC236}">
                <a16:creationId xmlns:a16="http://schemas.microsoft.com/office/drawing/2014/main" id="{79F23888-7B70-7144-B120-0A4DF431A058}"/>
              </a:ext>
            </a:extLst>
          </p:cNvPr>
          <p:cNvSpPr>
            <a:spLocks noGrp="1"/>
          </p:cNvSpPr>
          <p:nvPr>
            <p:ph type="body" sz="quarter" idx="13" hasCustomPrompt="1"/>
          </p:nvPr>
        </p:nvSpPr>
        <p:spPr>
          <a:xfrm>
            <a:off x="500048" y="950426"/>
            <a:ext cx="814070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8" name="Title 4">
            <a:extLst>
              <a:ext uri="{FF2B5EF4-FFF2-40B4-BE49-F238E27FC236}">
                <a16:creationId xmlns:a16="http://schemas.microsoft.com/office/drawing/2014/main" id="{45ADB96A-D494-4840-B7FC-F2D145BF8004}"/>
              </a:ext>
            </a:extLst>
          </p:cNvPr>
          <p:cNvSpPr>
            <a:spLocks noGrp="1"/>
          </p:cNvSpPr>
          <p:nvPr>
            <p:ph type="title" hasCustomPrompt="1"/>
          </p:nvPr>
        </p:nvSpPr>
        <p:spPr>
          <a:xfrm>
            <a:off x="500048" y="533399"/>
            <a:ext cx="9817100" cy="345489"/>
          </a:xfrm>
        </p:spPr>
        <p:txBody>
          <a:bodyPr/>
          <a:lstStyle>
            <a:lvl1pPr>
              <a:defRPr sz="2800" b="1" baseline="0">
                <a:solidFill>
                  <a:schemeClr val="tx1"/>
                </a:solidFill>
              </a:defRPr>
            </a:lvl1pPr>
          </a:lstStyle>
          <a:p>
            <a:r>
              <a:rPr lang="en-US"/>
              <a:t>CLICK TO EDIT 1-LINE HEADLINE</a:t>
            </a:r>
          </a:p>
        </p:txBody>
      </p:sp>
      <p:pic>
        <p:nvPicPr>
          <p:cNvPr id="19" name="Picture 18">
            <a:extLst>
              <a:ext uri="{FF2B5EF4-FFF2-40B4-BE49-F238E27FC236}">
                <a16:creationId xmlns:a16="http://schemas.microsoft.com/office/drawing/2014/main" id="{3BC5575F-BEB3-F64F-B69A-900D60081A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21" name="Straight Connector 20">
            <a:extLst>
              <a:ext uri="{FF2B5EF4-FFF2-40B4-BE49-F238E27FC236}">
                <a16:creationId xmlns:a16="http://schemas.microsoft.com/office/drawing/2014/main" id="{BC0AA960-B029-8F4B-AD85-5C0ED92C7E4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able Placeholder 2">
            <a:extLst>
              <a:ext uri="{FF2B5EF4-FFF2-40B4-BE49-F238E27FC236}">
                <a16:creationId xmlns:a16="http://schemas.microsoft.com/office/drawing/2014/main" id="{26E398A7-354C-9041-9421-D6D3DF5ED9B8}"/>
              </a:ext>
            </a:extLst>
          </p:cNvPr>
          <p:cNvSpPr>
            <a:spLocks noGrp="1"/>
          </p:cNvSpPr>
          <p:nvPr>
            <p:ph type="tbl" sz="quarter" idx="16"/>
          </p:nvPr>
        </p:nvSpPr>
        <p:spPr>
          <a:xfrm>
            <a:off x="495300" y="2607901"/>
            <a:ext cx="1145872" cy="1304354"/>
          </a:xfrm>
        </p:spPr>
        <p:txBody>
          <a:bodyPr/>
          <a:lstStyle/>
          <a:p>
            <a:endParaRPr lang="en-US"/>
          </a:p>
        </p:txBody>
      </p:sp>
      <p:grpSp>
        <p:nvGrpSpPr>
          <p:cNvPr id="29" name="Group 28">
            <a:extLst>
              <a:ext uri="{FF2B5EF4-FFF2-40B4-BE49-F238E27FC236}">
                <a16:creationId xmlns:a16="http://schemas.microsoft.com/office/drawing/2014/main" id="{D782E153-3DD8-B34A-BBB3-0C0584984889}"/>
              </a:ext>
            </a:extLst>
          </p:cNvPr>
          <p:cNvGrpSpPr/>
          <p:nvPr userDrawn="1"/>
        </p:nvGrpSpPr>
        <p:grpSpPr>
          <a:xfrm rot="5400000" flipV="1">
            <a:off x="3403030" y="2650956"/>
            <a:ext cx="240526" cy="254331"/>
            <a:chOff x="490994" y="3291900"/>
            <a:chExt cx="240526" cy="254331"/>
          </a:xfrm>
        </p:grpSpPr>
        <p:cxnSp>
          <p:nvCxnSpPr>
            <p:cNvPr id="30" name="Straight Connector 29">
              <a:extLst>
                <a:ext uri="{FF2B5EF4-FFF2-40B4-BE49-F238E27FC236}">
                  <a16:creationId xmlns:a16="http://schemas.microsoft.com/office/drawing/2014/main" id="{EAD2536F-83D7-AD47-986D-82DDF69D36C6}"/>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F98F11-D572-FA4A-AFDD-B02710013F1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5E1F5CD-2171-2747-97E9-C65246752833}"/>
              </a:ext>
            </a:extLst>
          </p:cNvPr>
          <p:cNvGrpSpPr/>
          <p:nvPr userDrawn="1"/>
        </p:nvGrpSpPr>
        <p:grpSpPr>
          <a:xfrm rot="5400000" flipV="1">
            <a:off x="8346506" y="2650957"/>
            <a:ext cx="240526" cy="254331"/>
            <a:chOff x="490994" y="3291900"/>
            <a:chExt cx="240526" cy="254331"/>
          </a:xfrm>
        </p:grpSpPr>
        <p:cxnSp>
          <p:nvCxnSpPr>
            <p:cNvPr id="36" name="Straight Connector 35">
              <a:extLst>
                <a:ext uri="{FF2B5EF4-FFF2-40B4-BE49-F238E27FC236}">
                  <a16:creationId xmlns:a16="http://schemas.microsoft.com/office/drawing/2014/main" id="{CED0C5F2-9F66-F24B-86B2-66B999F1E7D8}"/>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4D3DE98-E6E3-EE40-A1EC-45D27CDF204C}"/>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3">
            <a:extLst>
              <a:ext uri="{FF2B5EF4-FFF2-40B4-BE49-F238E27FC236}">
                <a16:creationId xmlns:a16="http://schemas.microsoft.com/office/drawing/2014/main" id="{CF77C71D-E44A-43C4-94CB-A3DD523BBEF9}"/>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571976145"/>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bbles (2-Line) Header">
    <p:spTree>
      <p:nvGrpSpPr>
        <p:cNvPr id="1" name=""/>
        <p:cNvGrpSpPr/>
        <p:nvPr/>
      </p:nvGrpSpPr>
      <p:grpSpPr>
        <a:xfrm>
          <a:off x="0" y="0"/>
          <a:ext cx="0" cy="0"/>
          <a:chOff x="0" y="0"/>
          <a:chExt cx="0" cy="0"/>
        </a:xfrm>
      </p:grpSpPr>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381" name="Picture 380">
            <a:extLst>
              <a:ext uri="{FF2B5EF4-FFF2-40B4-BE49-F238E27FC236}">
                <a16:creationId xmlns:a16="http://schemas.microsoft.com/office/drawing/2014/main" id="{0D6F83A4-E059-B747-B907-B6D843493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383" name="Straight Connector 382">
            <a:extLst>
              <a:ext uri="{FF2B5EF4-FFF2-40B4-BE49-F238E27FC236}">
                <a16:creationId xmlns:a16="http://schemas.microsoft.com/office/drawing/2014/main" id="{46186274-7045-804D-8B5B-3088F8C002A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3998119" y="1963039"/>
            <a:ext cx="4195762" cy="486470"/>
          </a:xfrm>
        </p:spPr>
        <p:txBody>
          <a:bodyPr/>
          <a:lstStyle>
            <a:lvl1pPr algn="ctr">
              <a:spcAft>
                <a:spcPts val="0"/>
              </a:spcAft>
              <a:defRPr/>
            </a:lvl1pPr>
          </a:lstStyle>
          <a:p>
            <a:pPr lvl="0"/>
            <a:r>
              <a:rPr lang="en-US"/>
              <a:t>Click to edit Master text styles</a:t>
            </a:r>
          </a:p>
        </p:txBody>
      </p:sp>
      <p:grpSp>
        <p:nvGrpSpPr>
          <p:cNvPr id="14" name="Group 13">
            <a:extLst>
              <a:ext uri="{FF2B5EF4-FFF2-40B4-BE49-F238E27FC236}">
                <a16:creationId xmlns:a16="http://schemas.microsoft.com/office/drawing/2014/main" id="{2C4F6483-7077-7F48-9A27-B81880B4AEB7}"/>
              </a:ext>
            </a:extLst>
          </p:cNvPr>
          <p:cNvGrpSpPr/>
          <p:nvPr userDrawn="1"/>
        </p:nvGrpSpPr>
        <p:grpSpPr>
          <a:xfrm rot="5400000" flipV="1">
            <a:off x="5965578" y="2650955"/>
            <a:ext cx="240526" cy="254331"/>
            <a:chOff x="490994" y="3291900"/>
            <a:chExt cx="240526" cy="254331"/>
          </a:xfrm>
        </p:grpSpPr>
        <p:cxnSp>
          <p:nvCxnSpPr>
            <p:cNvPr id="15" name="Straight Connector 14">
              <a:extLst>
                <a:ext uri="{FF2B5EF4-FFF2-40B4-BE49-F238E27FC236}">
                  <a16:creationId xmlns:a16="http://schemas.microsoft.com/office/drawing/2014/main" id="{76643925-6B04-D04F-BF7B-3757F8B549AB}"/>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8ACD71-27F3-3148-99E6-3E885155B35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3">
            <a:extLst>
              <a:ext uri="{FF2B5EF4-FFF2-40B4-BE49-F238E27FC236}">
                <a16:creationId xmlns:a16="http://schemas.microsoft.com/office/drawing/2014/main" id="{2C5921E6-CD65-4B90-A07D-60005558B095}"/>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9925611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Bubbles (2-Line) Headline">
    <p:spTree>
      <p:nvGrpSpPr>
        <p:cNvPr id="1" name=""/>
        <p:cNvGrpSpPr/>
        <p:nvPr/>
      </p:nvGrpSpPr>
      <p:grpSpPr>
        <a:xfrm>
          <a:off x="0" y="0"/>
          <a:ext cx="0" cy="0"/>
          <a:chOff x="0" y="0"/>
          <a:chExt cx="0" cy="0"/>
        </a:xfrm>
      </p:grpSpPr>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381" name="Picture 380">
            <a:extLst>
              <a:ext uri="{FF2B5EF4-FFF2-40B4-BE49-F238E27FC236}">
                <a16:creationId xmlns:a16="http://schemas.microsoft.com/office/drawing/2014/main" id="{0D6F83A4-E059-B747-B907-B6D843493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383" name="Straight Connector 382">
            <a:extLst>
              <a:ext uri="{FF2B5EF4-FFF2-40B4-BE49-F238E27FC236}">
                <a16:creationId xmlns:a16="http://schemas.microsoft.com/office/drawing/2014/main" id="{46186274-7045-804D-8B5B-3088F8C002A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631309"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364929" y="1963039"/>
            <a:ext cx="4195762" cy="486470"/>
          </a:xfrm>
        </p:spPr>
        <p:txBody>
          <a:bodyPr/>
          <a:lstStyle>
            <a:lvl1pPr algn="ctr">
              <a:spcAft>
                <a:spcPts val="0"/>
              </a:spcAft>
              <a:defRPr/>
            </a:lvl1pPr>
          </a:lstStyle>
          <a:p>
            <a:pPr lvl="0"/>
            <a:r>
              <a:rPr lang="en-US"/>
              <a:t>Click to edit Master text styles</a:t>
            </a:r>
          </a:p>
        </p:txBody>
      </p:sp>
      <p:grpSp>
        <p:nvGrpSpPr>
          <p:cNvPr id="17" name="Group 16">
            <a:extLst>
              <a:ext uri="{FF2B5EF4-FFF2-40B4-BE49-F238E27FC236}">
                <a16:creationId xmlns:a16="http://schemas.microsoft.com/office/drawing/2014/main" id="{8483A4B9-78FF-D14F-93E0-F9E80CDB8173}"/>
              </a:ext>
            </a:extLst>
          </p:cNvPr>
          <p:cNvGrpSpPr/>
          <p:nvPr userDrawn="1"/>
        </p:nvGrpSpPr>
        <p:grpSpPr>
          <a:xfrm rot="5400000" flipV="1">
            <a:off x="3403030" y="2650956"/>
            <a:ext cx="240526" cy="254331"/>
            <a:chOff x="490994" y="3291900"/>
            <a:chExt cx="240526" cy="254331"/>
          </a:xfrm>
        </p:grpSpPr>
        <p:cxnSp>
          <p:nvCxnSpPr>
            <p:cNvPr id="18" name="Straight Connector 17">
              <a:extLst>
                <a:ext uri="{FF2B5EF4-FFF2-40B4-BE49-F238E27FC236}">
                  <a16:creationId xmlns:a16="http://schemas.microsoft.com/office/drawing/2014/main" id="{EB0041B0-F168-D14E-AD41-773166839E41}"/>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CCE3A-0CAA-6747-9C7C-8079CCB23D50}"/>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11D7C3B-FB83-4E43-957D-C89E78A7C8D7}"/>
              </a:ext>
            </a:extLst>
          </p:cNvPr>
          <p:cNvGrpSpPr/>
          <p:nvPr userDrawn="1"/>
        </p:nvGrpSpPr>
        <p:grpSpPr>
          <a:xfrm rot="5400000" flipV="1">
            <a:off x="8346506" y="2650957"/>
            <a:ext cx="240526" cy="254331"/>
            <a:chOff x="490994" y="3291900"/>
            <a:chExt cx="240526" cy="254331"/>
          </a:xfrm>
        </p:grpSpPr>
        <p:cxnSp>
          <p:nvCxnSpPr>
            <p:cNvPr id="21" name="Straight Connector 20">
              <a:extLst>
                <a:ext uri="{FF2B5EF4-FFF2-40B4-BE49-F238E27FC236}">
                  <a16:creationId xmlns:a16="http://schemas.microsoft.com/office/drawing/2014/main" id="{8837570D-5092-2C4F-A5CB-B4196A8871AA}"/>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9E98B2-35DB-3444-82CB-2A71009C6CD9}"/>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3">
            <a:extLst>
              <a:ext uri="{FF2B5EF4-FFF2-40B4-BE49-F238E27FC236}">
                <a16:creationId xmlns:a16="http://schemas.microsoft.com/office/drawing/2014/main" id="{ACCEA9AC-7579-464D-BEBB-03E917F5AC1F}"/>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61171717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Bubbles (2-Line) + Table">
    <p:spTree>
      <p:nvGrpSpPr>
        <p:cNvPr id="1" name=""/>
        <p:cNvGrpSpPr/>
        <p:nvPr/>
      </p:nvGrpSpPr>
      <p:grpSpPr>
        <a:xfrm>
          <a:off x="0" y="0"/>
          <a:ext cx="0" cy="0"/>
          <a:chOff x="0" y="0"/>
          <a:chExt cx="0" cy="0"/>
        </a:xfrm>
      </p:grpSpPr>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able Placeholder 2">
            <a:extLst>
              <a:ext uri="{FF2B5EF4-FFF2-40B4-BE49-F238E27FC236}">
                <a16:creationId xmlns:a16="http://schemas.microsoft.com/office/drawing/2014/main" id="{71A68C02-035C-7743-9339-1840129935AA}"/>
              </a:ext>
            </a:extLst>
          </p:cNvPr>
          <p:cNvSpPr>
            <a:spLocks noGrp="1"/>
          </p:cNvSpPr>
          <p:nvPr>
            <p:ph type="tbl" sz="quarter" idx="16"/>
          </p:nvPr>
        </p:nvSpPr>
        <p:spPr>
          <a:xfrm>
            <a:off x="495300" y="2607901"/>
            <a:ext cx="1145872" cy="1304354"/>
          </a:xfrm>
        </p:spPr>
        <p:txBody>
          <a:bodyPr/>
          <a:lstStyle/>
          <a:p>
            <a:endParaRPr lang="en-US"/>
          </a:p>
        </p:txBody>
      </p:sp>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383316"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432737" y="1963039"/>
            <a:ext cx="4195762" cy="486470"/>
          </a:xfrm>
        </p:spPr>
        <p:txBody>
          <a:bodyPr/>
          <a:lstStyle>
            <a:lvl1pPr algn="ctr">
              <a:spcAft>
                <a:spcPts val="0"/>
              </a:spcAft>
              <a:defRPr/>
            </a:lvl1pPr>
          </a:lstStyle>
          <a:p>
            <a:pPr lvl="0"/>
            <a:r>
              <a:rPr lang="en-US"/>
              <a:t>Click to edit Master text styles</a:t>
            </a:r>
          </a:p>
        </p:txBody>
      </p:sp>
      <p:pic>
        <p:nvPicPr>
          <p:cNvPr id="17" name="Picture 16">
            <a:extLst>
              <a:ext uri="{FF2B5EF4-FFF2-40B4-BE49-F238E27FC236}">
                <a16:creationId xmlns:a16="http://schemas.microsoft.com/office/drawing/2014/main" id="{78828F43-FCCA-9A48-948D-0E17C1D7C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5342618-6783-B749-879C-A756B6FE427B}"/>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5477C0D-6FE7-3346-9C4B-4609C43DC35A}"/>
              </a:ext>
            </a:extLst>
          </p:cNvPr>
          <p:cNvGrpSpPr/>
          <p:nvPr userDrawn="1"/>
        </p:nvGrpSpPr>
        <p:grpSpPr>
          <a:xfrm rot="5400000" flipV="1">
            <a:off x="3403030" y="2650956"/>
            <a:ext cx="240526" cy="254331"/>
            <a:chOff x="490994" y="3291900"/>
            <a:chExt cx="240526" cy="254331"/>
          </a:xfrm>
        </p:grpSpPr>
        <p:cxnSp>
          <p:nvCxnSpPr>
            <p:cNvPr id="21" name="Straight Connector 20">
              <a:extLst>
                <a:ext uri="{FF2B5EF4-FFF2-40B4-BE49-F238E27FC236}">
                  <a16:creationId xmlns:a16="http://schemas.microsoft.com/office/drawing/2014/main" id="{3BBDAA08-1D5B-5F4C-A997-483CE68F4CBD}"/>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3D8C8D-25A6-864E-9065-A1ED385DC137}"/>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47E7FA5-EB91-0542-89EA-1FD601248763}"/>
              </a:ext>
            </a:extLst>
          </p:cNvPr>
          <p:cNvGrpSpPr/>
          <p:nvPr userDrawn="1"/>
        </p:nvGrpSpPr>
        <p:grpSpPr>
          <a:xfrm rot="5400000" flipV="1">
            <a:off x="8346506" y="2650957"/>
            <a:ext cx="240526" cy="254331"/>
            <a:chOff x="490994" y="3291900"/>
            <a:chExt cx="240526" cy="254331"/>
          </a:xfrm>
        </p:grpSpPr>
        <p:cxnSp>
          <p:nvCxnSpPr>
            <p:cNvPr id="24" name="Straight Connector 23">
              <a:extLst>
                <a:ext uri="{FF2B5EF4-FFF2-40B4-BE49-F238E27FC236}">
                  <a16:creationId xmlns:a16="http://schemas.microsoft.com/office/drawing/2014/main" id="{5F86B625-1D18-BA4B-8254-B6D36B704AD3}"/>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2AF79-4080-EF44-9076-EB75E78AA858}"/>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Slide Number Placeholder 3">
            <a:extLst>
              <a:ext uri="{FF2B5EF4-FFF2-40B4-BE49-F238E27FC236}">
                <a16:creationId xmlns:a16="http://schemas.microsoft.com/office/drawing/2014/main" id="{17613801-7B88-4287-AA3B-5AEDF4BA70DE}"/>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165179327"/>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xes General (1-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34" name="Text Placeholder 5">
            <a:extLst>
              <a:ext uri="{FF2B5EF4-FFF2-40B4-BE49-F238E27FC236}">
                <a16:creationId xmlns:a16="http://schemas.microsoft.com/office/drawing/2014/main" id="{5DB9D956-84DE-AC44-889B-940C0913BBC7}"/>
              </a:ext>
            </a:extLst>
          </p:cNvPr>
          <p:cNvSpPr>
            <a:spLocks noGrp="1"/>
          </p:cNvSpPr>
          <p:nvPr>
            <p:ph type="body" sz="quarter" idx="13" hasCustomPrompt="1"/>
          </p:nvPr>
        </p:nvSpPr>
        <p:spPr>
          <a:xfrm>
            <a:off x="500048" y="950426"/>
            <a:ext cx="4465983"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35" name="Title 4">
            <a:extLst>
              <a:ext uri="{FF2B5EF4-FFF2-40B4-BE49-F238E27FC236}">
                <a16:creationId xmlns:a16="http://schemas.microsoft.com/office/drawing/2014/main" id="{DBF529D1-889B-4343-876F-97AB70D95259}"/>
              </a:ext>
            </a:extLst>
          </p:cNvPr>
          <p:cNvSpPr>
            <a:spLocks noGrp="1"/>
          </p:cNvSpPr>
          <p:nvPr>
            <p:ph type="title" hasCustomPrompt="1"/>
          </p:nvPr>
        </p:nvSpPr>
        <p:spPr>
          <a:xfrm>
            <a:off x="500049" y="533400"/>
            <a:ext cx="4465984" cy="366922"/>
          </a:xfrm>
        </p:spPr>
        <p:txBody>
          <a:bodyPr/>
          <a:lstStyle>
            <a:lvl1pPr>
              <a:defRPr sz="2800" b="1" baseline="0">
                <a:solidFill>
                  <a:schemeClr val="tx1"/>
                </a:solidFill>
              </a:defRPr>
            </a:lvl1pPr>
          </a:lstStyle>
          <a:p>
            <a:r>
              <a:rPr lang="en-US"/>
              <a:t>CLICK TO EDIT 1-LINE</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E36781-55F2-F042-9323-87E053E74D99}"/>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2" name="Isosceles Triangle 76">
            <a:extLst>
              <a:ext uri="{FF2B5EF4-FFF2-40B4-BE49-F238E27FC236}">
                <a16:creationId xmlns:a16="http://schemas.microsoft.com/office/drawing/2014/main" id="{15F976A4-F766-074C-9FBB-9D7E618FD97C}"/>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Isosceles Triangle 76">
            <a:extLst>
              <a:ext uri="{FF2B5EF4-FFF2-40B4-BE49-F238E27FC236}">
                <a16:creationId xmlns:a16="http://schemas.microsoft.com/office/drawing/2014/main" id="{416920B4-4E51-4A4A-B575-9417F78C425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5" name="Straight Connector 24">
            <a:extLst>
              <a:ext uri="{FF2B5EF4-FFF2-40B4-BE49-F238E27FC236}">
                <a16:creationId xmlns:a16="http://schemas.microsoft.com/office/drawing/2014/main" id="{3A3D247D-6437-5541-80B0-ACB9AE188B2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41920E-743D-7340-9608-6EFF880C4C9F}"/>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F114984-2CAF-6B4B-B217-5E282F46588E}"/>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BCC098C9-DB93-8349-85E1-EC89DF0EF6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6BA3C9F-B13B-9B45-8AC5-44CCA1F755FD}"/>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0" name="Isosceles Triangle 26">
            <a:extLst>
              <a:ext uri="{FF2B5EF4-FFF2-40B4-BE49-F238E27FC236}">
                <a16:creationId xmlns:a16="http://schemas.microsoft.com/office/drawing/2014/main" id="{66C242F2-6137-D746-892F-93D3DA85A1AA}"/>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Isosceles Triangle 26">
            <a:extLst>
              <a:ext uri="{FF2B5EF4-FFF2-40B4-BE49-F238E27FC236}">
                <a16:creationId xmlns:a16="http://schemas.microsoft.com/office/drawing/2014/main" id="{31E0904F-366B-844B-9E80-C33765471879}"/>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2" name="Straight Connector 31">
            <a:extLst>
              <a:ext uri="{FF2B5EF4-FFF2-40B4-BE49-F238E27FC236}">
                <a16:creationId xmlns:a16="http://schemas.microsoft.com/office/drawing/2014/main" id="{798DD003-0946-384B-B44E-29165BEB382E}"/>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519466-349D-7642-8A38-14F5F7A7976E}"/>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42" name="TextBox 41">
            <a:extLst>
              <a:ext uri="{FF2B5EF4-FFF2-40B4-BE49-F238E27FC236}">
                <a16:creationId xmlns:a16="http://schemas.microsoft.com/office/drawing/2014/main" id="{B9B6B254-B5A6-9E40-A66C-693A05A6732F}"/>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43" name="TextBox 42">
            <a:extLst>
              <a:ext uri="{FF2B5EF4-FFF2-40B4-BE49-F238E27FC236}">
                <a16:creationId xmlns:a16="http://schemas.microsoft.com/office/drawing/2014/main" id="{7F6045FE-EFB6-7848-9B0F-F118EC39DD1F}"/>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33" name="Slide Number Placeholder 3">
            <a:extLst>
              <a:ext uri="{FF2B5EF4-FFF2-40B4-BE49-F238E27FC236}">
                <a16:creationId xmlns:a16="http://schemas.microsoft.com/office/drawing/2014/main" id="{A07A5F59-1098-4BC5-A07F-BF2E33DCE923}"/>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602871830"/>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xes Regional (1-Line) Head ">
    <p:bg>
      <p:bgPr>
        <a:solidFill>
          <a:schemeClr val="bg1"/>
        </a:solidFill>
        <a:effectLst/>
      </p:bgPr>
    </p:bg>
    <p:spTree>
      <p:nvGrpSpPr>
        <p:cNvPr id="1" name=""/>
        <p:cNvGrpSpPr/>
        <p:nvPr/>
      </p:nvGrpSpPr>
      <p:grpSpPr>
        <a:xfrm>
          <a:off x="0" y="0"/>
          <a:ext cx="0" cy="0"/>
          <a:chOff x="0" y="0"/>
          <a:chExt cx="0" cy="0"/>
        </a:xfrm>
      </p:grpSpPr>
      <p:sp>
        <p:nvSpPr>
          <p:cNvPr id="23" name="Freeform: Shape 1">
            <a:extLst>
              <a:ext uri="{FF2B5EF4-FFF2-40B4-BE49-F238E27FC236}">
                <a16:creationId xmlns:a16="http://schemas.microsoft.com/office/drawing/2014/main" id="{8B5B8BD0-A24C-5B43-BEE6-EEAFEA4E4B7F}"/>
              </a:ext>
            </a:extLst>
          </p:cNvPr>
          <p:cNvSpPr/>
          <p:nvPr userDrawn="1"/>
        </p:nvSpPr>
        <p:spPr>
          <a:xfrm>
            <a:off x="4342873" y="2835024"/>
            <a:ext cx="2562468" cy="1543717"/>
          </a:xfrm>
          <a:custGeom>
            <a:avLst/>
            <a:gdLst>
              <a:gd name="connsiteX0" fmla="*/ 0 w 3374795"/>
              <a:gd name="connsiteY0" fmla="*/ 1348033 h 1348033"/>
              <a:gd name="connsiteX1" fmla="*/ 2253006 w 3374795"/>
              <a:gd name="connsiteY1" fmla="*/ 0 h 1348033"/>
              <a:gd name="connsiteX2" fmla="*/ 3374795 w 3374795"/>
              <a:gd name="connsiteY2" fmla="*/ 631596 h 1348033"/>
              <a:gd name="connsiteX3" fmla="*/ 0 w 3374795"/>
              <a:gd name="connsiteY3" fmla="*/ 1348033 h 1348033"/>
              <a:gd name="connsiteX0" fmla="*/ 0 w 3184790"/>
              <a:gd name="connsiteY0" fmla="*/ 1348033 h 1348033"/>
              <a:gd name="connsiteX1" fmla="*/ 2253006 w 3184790"/>
              <a:gd name="connsiteY1" fmla="*/ 0 h 1348033"/>
              <a:gd name="connsiteX2" fmla="*/ 3184790 w 3184790"/>
              <a:gd name="connsiteY2" fmla="*/ 477217 h 1348033"/>
              <a:gd name="connsiteX3" fmla="*/ 0 w 3184790"/>
              <a:gd name="connsiteY3" fmla="*/ 1348033 h 1348033"/>
              <a:gd name="connsiteX0" fmla="*/ 0 w 2899783"/>
              <a:gd name="connsiteY0" fmla="*/ 1134277 h 1134277"/>
              <a:gd name="connsiteX1" fmla="*/ 1967999 w 2899783"/>
              <a:gd name="connsiteY1" fmla="*/ 0 h 1134277"/>
              <a:gd name="connsiteX2" fmla="*/ 2899783 w 2899783"/>
              <a:gd name="connsiteY2" fmla="*/ 477217 h 1134277"/>
              <a:gd name="connsiteX3" fmla="*/ 0 w 2899783"/>
              <a:gd name="connsiteY3" fmla="*/ 1134277 h 1134277"/>
              <a:gd name="connsiteX0" fmla="*/ 0 w 2885715"/>
              <a:gd name="connsiteY0" fmla="*/ 1101452 h 1101452"/>
              <a:gd name="connsiteX1" fmla="*/ 1953931 w 2885715"/>
              <a:gd name="connsiteY1" fmla="*/ 0 h 1101452"/>
              <a:gd name="connsiteX2" fmla="*/ 2885715 w 2885715"/>
              <a:gd name="connsiteY2" fmla="*/ 477217 h 1101452"/>
              <a:gd name="connsiteX3" fmla="*/ 0 w 2885715"/>
              <a:gd name="connsiteY3" fmla="*/ 1101452 h 1101452"/>
              <a:gd name="connsiteX0" fmla="*/ 0 w 2932608"/>
              <a:gd name="connsiteY0" fmla="*/ 1101452 h 1101452"/>
              <a:gd name="connsiteX1" fmla="*/ 1953931 w 2932608"/>
              <a:gd name="connsiteY1" fmla="*/ 0 h 1101452"/>
              <a:gd name="connsiteX2" fmla="*/ 2932608 w 2932608"/>
              <a:gd name="connsiteY2" fmla="*/ 491284 h 1101452"/>
              <a:gd name="connsiteX3" fmla="*/ 0 w 2932608"/>
              <a:gd name="connsiteY3" fmla="*/ 1101452 h 1101452"/>
              <a:gd name="connsiteX0" fmla="*/ 0 w 2943240"/>
              <a:gd name="connsiteY0" fmla="*/ 1101452 h 1101452"/>
              <a:gd name="connsiteX1" fmla="*/ 1953931 w 2943240"/>
              <a:gd name="connsiteY1" fmla="*/ 0 h 1101452"/>
              <a:gd name="connsiteX2" fmla="*/ 2943240 w 2943240"/>
              <a:gd name="connsiteY2" fmla="*/ 523181 h 1101452"/>
              <a:gd name="connsiteX3" fmla="*/ 0 w 2943240"/>
              <a:gd name="connsiteY3" fmla="*/ 1101452 h 1101452"/>
              <a:gd name="connsiteX0" fmla="*/ 0 w 2943240"/>
              <a:gd name="connsiteY0" fmla="*/ 1090819 h 1090819"/>
              <a:gd name="connsiteX1" fmla="*/ 1953931 w 2943240"/>
              <a:gd name="connsiteY1" fmla="*/ 0 h 1090819"/>
              <a:gd name="connsiteX2" fmla="*/ 2943240 w 2943240"/>
              <a:gd name="connsiteY2" fmla="*/ 523181 h 1090819"/>
              <a:gd name="connsiteX3" fmla="*/ 0 w 2943240"/>
              <a:gd name="connsiteY3" fmla="*/ 1090819 h 1090819"/>
              <a:gd name="connsiteX0" fmla="*/ 0 w 2922614"/>
              <a:gd name="connsiteY0" fmla="*/ 1090819 h 1090819"/>
              <a:gd name="connsiteX1" fmla="*/ 1953931 w 2922614"/>
              <a:gd name="connsiteY1" fmla="*/ 0 h 1090819"/>
              <a:gd name="connsiteX2" fmla="*/ 2922614 w 2922614"/>
              <a:gd name="connsiteY2" fmla="*/ 495680 h 1090819"/>
              <a:gd name="connsiteX3" fmla="*/ 0 w 2922614"/>
              <a:gd name="connsiteY3" fmla="*/ 1090819 h 1090819"/>
              <a:gd name="connsiteX0" fmla="*/ 0 w 2929489"/>
              <a:gd name="connsiteY0" fmla="*/ 1111445 h 1111445"/>
              <a:gd name="connsiteX1" fmla="*/ 1960806 w 2929489"/>
              <a:gd name="connsiteY1" fmla="*/ 0 h 1111445"/>
              <a:gd name="connsiteX2" fmla="*/ 2929489 w 2929489"/>
              <a:gd name="connsiteY2" fmla="*/ 495680 h 1111445"/>
              <a:gd name="connsiteX3" fmla="*/ 0 w 2929489"/>
              <a:gd name="connsiteY3" fmla="*/ 1111445 h 1111445"/>
              <a:gd name="connsiteX0" fmla="*/ 0 w 2929489"/>
              <a:gd name="connsiteY0" fmla="*/ 1111445 h 1111445"/>
              <a:gd name="connsiteX1" fmla="*/ 1960806 w 2929489"/>
              <a:gd name="connsiteY1" fmla="*/ 0 h 1111445"/>
              <a:gd name="connsiteX2" fmla="*/ 2929489 w 2929489"/>
              <a:gd name="connsiteY2" fmla="*/ 516305 h 1111445"/>
              <a:gd name="connsiteX3" fmla="*/ 0 w 2929489"/>
              <a:gd name="connsiteY3" fmla="*/ 1111445 h 1111445"/>
              <a:gd name="connsiteX0" fmla="*/ 0 w 2926314"/>
              <a:gd name="connsiteY0" fmla="*/ 1098745 h 1098745"/>
              <a:gd name="connsiteX1" fmla="*/ 1957631 w 2926314"/>
              <a:gd name="connsiteY1" fmla="*/ 0 h 1098745"/>
              <a:gd name="connsiteX2" fmla="*/ 2926314 w 2926314"/>
              <a:gd name="connsiteY2" fmla="*/ 516305 h 1098745"/>
              <a:gd name="connsiteX3" fmla="*/ 0 w 2926314"/>
              <a:gd name="connsiteY3" fmla="*/ 1098745 h 1098745"/>
              <a:gd name="connsiteX0" fmla="*/ 0 w 2926314"/>
              <a:gd name="connsiteY0" fmla="*/ 1111445 h 1111445"/>
              <a:gd name="connsiteX1" fmla="*/ 1957631 w 2926314"/>
              <a:gd name="connsiteY1" fmla="*/ 0 h 1111445"/>
              <a:gd name="connsiteX2" fmla="*/ 2926314 w 2926314"/>
              <a:gd name="connsiteY2" fmla="*/ 516305 h 1111445"/>
              <a:gd name="connsiteX3" fmla="*/ 0 w 2926314"/>
              <a:gd name="connsiteY3" fmla="*/ 1111445 h 1111445"/>
              <a:gd name="connsiteX0" fmla="*/ 0 w 2903165"/>
              <a:gd name="connsiteY0" fmla="*/ 1157744 h 1157744"/>
              <a:gd name="connsiteX1" fmla="*/ 1934482 w 2903165"/>
              <a:gd name="connsiteY1" fmla="*/ 0 h 1157744"/>
              <a:gd name="connsiteX2" fmla="*/ 2903165 w 2903165"/>
              <a:gd name="connsiteY2" fmla="*/ 516305 h 1157744"/>
              <a:gd name="connsiteX3" fmla="*/ 0 w 2903165"/>
              <a:gd name="connsiteY3" fmla="*/ 1157744 h 1157744"/>
              <a:gd name="connsiteX0" fmla="*/ 0 w 2926314"/>
              <a:gd name="connsiteY0" fmla="*/ 1157744 h 1157744"/>
              <a:gd name="connsiteX1" fmla="*/ 1934482 w 2926314"/>
              <a:gd name="connsiteY1" fmla="*/ 0 h 1157744"/>
              <a:gd name="connsiteX2" fmla="*/ 2926314 w 2926314"/>
              <a:gd name="connsiteY2" fmla="*/ 504730 h 1157744"/>
              <a:gd name="connsiteX3" fmla="*/ 0 w 2926314"/>
              <a:gd name="connsiteY3" fmla="*/ 1157744 h 1157744"/>
              <a:gd name="connsiteX0" fmla="*/ 0 w 2790662"/>
              <a:gd name="connsiteY0" fmla="*/ 1157744 h 1157744"/>
              <a:gd name="connsiteX1" fmla="*/ 1934482 w 2790662"/>
              <a:gd name="connsiteY1" fmla="*/ 0 h 1157744"/>
              <a:gd name="connsiteX2" fmla="*/ 2790662 w 2790662"/>
              <a:gd name="connsiteY2" fmla="*/ 575069 h 1157744"/>
              <a:gd name="connsiteX3" fmla="*/ 0 w 2790662"/>
              <a:gd name="connsiteY3" fmla="*/ 1157744 h 1157744"/>
              <a:gd name="connsiteX0" fmla="*/ 0 w 2564574"/>
              <a:gd name="connsiteY0" fmla="*/ 1298421 h 1298421"/>
              <a:gd name="connsiteX1" fmla="*/ 1708394 w 2564574"/>
              <a:gd name="connsiteY1" fmla="*/ 0 h 1298421"/>
              <a:gd name="connsiteX2" fmla="*/ 2564574 w 2564574"/>
              <a:gd name="connsiteY2" fmla="*/ 575069 h 1298421"/>
              <a:gd name="connsiteX3" fmla="*/ 0 w 2564574"/>
              <a:gd name="connsiteY3" fmla="*/ 1298421 h 1298421"/>
              <a:gd name="connsiteX0" fmla="*/ 0 w 2564574"/>
              <a:gd name="connsiteY0" fmla="*/ 1374621 h 1374621"/>
              <a:gd name="connsiteX1" fmla="*/ 1647434 w 2564574"/>
              <a:gd name="connsiteY1" fmla="*/ 0 h 1374621"/>
              <a:gd name="connsiteX2" fmla="*/ 2564574 w 2564574"/>
              <a:gd name="connsiteY2" fmla="*/ 651269 h 1374621"/>
              <a:gd name="connsiteX3" fmla="*/ 0 w 2564574"/>
              <a:gd name="connsiteY3" fmla="*/ 1374621 h 1374621"/>
              <a:gd name="connsiteX0" fmla="*/ 0 w 2584894"/>
              <a:gd name="connsiteY0" fmla="*/ 1379701 h 1379701"/>
              <a:gd name="connsiteX1" fmla="*/ 1667754 w 2584894"/>
              <a:gd name="connsiteY1" fmla="*/ 0 h 1379701"/>
              <a:gd name="connsiteX2" fmla="*/ 2584894 w 2584894"/>
              <a:gd name="connsiteY2" fmla="*/ 651269 h 1379701"/>
              <a:gd name="connsiteX3" fmla="*/ 0 w 2584894"/>
              <a:gd name="connsiteY3" fmla="*/ 1379701 h 1379701"/>
              <a:gd name="connsiteX0" fmla="*/ 0 w 2534094"/>
              <a:gd name="connsiteY0" fmla="*/ 1379701 h 1379701"/>
              <a:gd name="connsiteX1" fmla="*/ 1667754 w 2534094"/>
              <a:gd name="connsiteY1" fmla="*/ 0 h 1379701"/>
              <a:gd name="connsiteX2" fmla="*/ 2534094 w 2534094"/>
              <a:gd name="connsiteY2" fmla="*/ 625869 h 1379701"/>
              <a:gd name="connsiteX3" fmla="*/ 0 w 2534094"/>
              <a:gd name="connsiteY3" fmla="*/ 1379701 h 1379701"/>
              <a:gd name="connsiteX0" fmla="*/ 0 w 2503614"/>
              <a:gd name="connsiteY0" fmla="*/ 1379701 h 1379701"/>
              <a:gd name="connsiteX1" fmla="*/ 1667754 w 2503614"/>
              <a:gd name="connsiteY1" fmla="*/ 0 h 1379701"/>
              <a:gd name="connsiteX2" fmla="*/ 2503614 w 2503614"/>
              <a:gd name="connsiteY2" fmla="*/ 615709 h 1379701"/>
              <a:gd name="connsiteX3" fmla="*/ 0 w 2503614"/>
              <a:gd name="connsiteY3" fmla="*/ 1379701 h 1379701"/>
              <a:gd name="connsiteX0" fmla="*/ 0 w 2537068"/>
              <a:gd name="connsiteY0" fmla="*/ 1296067 h 1296067"/>
              <a:gd name="connsiteX1" fmla="*/ 1701208 w 2537068"/>
              <a:gd name="connsiteY1" fmla="*/ 0 h 1296067"/>
              <a:gd name="connsiteX2" fmla="*/ 2537068 w 2537068"/>
              <a:gd name="connsiteY2" fmla="*/ 615709 h 1296067"/>
              <a:gd name="connsiteX3" fmla="*/ 0 w 2537068"/>
              <a:gd name="connsiteY3" fmla="*/ 1296067 h 1296067"/>
              <a:gd name="connsiteX0" fmla="*/ 0 w 2549768"/>
              <a:gd name="connsiteY0" fmla="*/ 1296067 h 1296067"/>
              <a:gd name="connsiteX1" fmla="*/ 1701208 w 2549768"/>
              <a:gd name="connsiteY1" fmla="*/ 0 h 1296067"/>
              <a:gd name="connsiteX2" fmla="*/ 2549768 w 2549768"/>
              <a:gd name="connsiteY2" fmla="*/ 717309 h 1296067"/>
              <a:gd name="connsiteX3" fmla="*/ 0 w 2549768"/>
              <a:gd name="connsiteY3" fmla="*/ 1296067 h 1296067"/>
              <a:gd name="connsiteX0" fmla="*/ 0 w 2562468"/>
              <a:gd name="connsiteY0" fmla="*/ 1524667 h 1524667"/>
              <a:gd name="connsiteX1" fmla="*/ 1713908 w 2562468"/>
              <a:gd name="connsiteY1" fmla="*/ 0 h 1524667"/>
              <a:gd name="connsiteX2" fmla="*/ 2562468 w 2562468"/>
              <a:gd name="connsiteY2" fmla="*/ 717309 h 1524667"/>
              <a:gd name="connsiteX3" fmla="*/ 0 w 2562468"/>
              <a:gd name="connsiteY3" fmla="*/ 1524667 h 1524667"/>
              <a:gd name="connsiteX0" fmla="*/ 0 w 2562468"/>
              <a:gd name="connsiteY0" fmla="*/ 1543717 h 1543717"/>
              <a:gd name="connsiteX1" fmla="*/ 1713908 w 2562468"/>
              <a:gd name="connsiteY1" fmla="*/ 0 h 1543717"/>
              <a:gd name="connsiteX2" fmla="*/ 2562468 w 2562468"/>
              <a:gd name="connsiteY2" fmla="*/ 717309 h 1543717"/>
              <a:gd name="connsiteX3" fmla="*/ 0 w 2562468"/>
              <a:gd name="connsiteY3" fmla="*/ 1543717 h 1543717"/>
            </a:gdLst>
            <a:ahLst/>
            <a:cxnLst>
              <a:cxn ang="0">
                <a:pos x="connsiteX0" y="connsiteY0"/>
              </a:cxn>
              <a:cxn ang="0">
                <a:pos x="connsiteX1" y="connsiteY1"/>
              </a:cxn>
              <a:cxn ang="0">
                <a:pos x="connsiteX2" y="connsiteY2"/>
              </a:cxn>
              <a:cxn ang="0">
                <a:pos x="connsiteX3" y="connsiteY3"/>
              </a:cxn>
            </a:cxnLst>
            <a:rect l="l" t="t" r="r" b="b"/>
            <a:pathLst>
              <a:path w="2562468" h="1543717">
                <a:moveTo>
                  <a:pt x="0" y="1543717"/>
                </a:moveTo>
                <a:lnTo>
                  <a:pt x="1713908" y="0"/>
                </a:lnTo>
                <a:lnTo>
                  <a:pt x="2562468" y="717309"/>
                </a:lnTo>
                <a:lnTo>
                  <a:pt x="0" y="1543717"/>
                </a:lnTo>
                <a:close/>
              </a:path>
            </a:pathLst>
          </a:custGeom>
          <a:solidFill>
            <a:schemeClr val="bg2">
              <a:lumMod val="75000"/>
              <a:alpha val="3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5F6F6">
                  <a:lumMod val="50000"/>
                </a:srgbClr>
              </a:solidFill>
              <a:effectLst/>
              <a:uLnTx/>
              <a:uFillTx/>
              <a:latin typeface="Arial" panose="020B0604020202020204" pitchFamily="34" charset="0"/>
              <a:ea typeface="+mn-ea"/>
              <a:cs typeface="+mn-cs"/>
            </a:endParaRPr>
          </a:p>
        </p:txBody>
      </p:sp>
      <p:graphicFrame>
        <p:nvGraphicFramePr>
          <p:cNvPr id="39" name="Chart 38">
            <a:extLst>
              <a:ext uri="{FF2B5EF4-FFF2-40B4-BE49-F238E27FC236}">
                <a16:creationId xmlns:a16="http://schemas.microsoft.com/office/drawing/2014/main" id="{4E5556B4-3CAE-D54A-A7C9-61B9CA2C6C70}"/>
              </a:ext>
            </a:extLst>
          </p:cNvPr>
          <p:cNvGraphicFramePr/>
          <p:nvPr userDrawn="1">
            <p:extLst>
              <p:ext uri="{D42A27DB-BD31-4B8C-83A1-F6EECF244321}">
                <p14:modId xmlns:p14="http://schemas.microsoft.com/office/powerpoint/2010/main" val="25021395"/>
              </p:ext>
            </p:extLst>
          </p:nvPr>
        </p:nvGraphicFramePr>
        <p:xfrm>
          <a:off x="3733056" y="1696296"/>
          <a:ext cx="4958605" cy="3483864"/>
        </p:xfrm>
        <a:graphic>
          <a:graphicData uri="http://schemas.openxmlformats.org/drawingml/2006/chart">
            <c:chart xmlns:c="http://schemas.openxmlformats.org/drawingml/2006/chart" xmlns:r="http://schemas.openxmlformats.org/officeDocument/2006/relationships" r:id="rId2"/>
          </a:graphicData>
        </a:graphic>
      </p:graphicFrame>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34" name="Text Placeholder 5">
            <a:extLst>
              <a:ext uri="{FF2B5EF4-FFF2-40B4-BE49-F238E27FC236}">
                <a16:creationId xmlns:a16="http://schemas.microsoft.com/office/drawing/2014/main" id="{5DB9D956-84DE-AC44-889B-940C0913BBC7}"/>
              </a:ext>
            </a:extLst>
          </p:cNvPr>
          <p:cNvSpPr>
            <a:spLocks noGrp="1"/>
          </p:cNvSpPr>
          <p:nvPr>
            <p:ph type="body" sz="quarter" idx="13" hasCustomPrompt="1"/>
          </p:nvPr>
        </p:nvSpPr>
        <p:spPr>
          <a:xfrm>
            <a:off x="500048" y="950426"/>
            <a:ext cx="4465983"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35" name="Title 4">
            <a:extLst>
              <a:ext uri="{FF2B5EF4-FFF2-40B4-BE49-F238E27FC236}">
                <a16:creationId xmlns:a16="http://schemas.microsoft.com/office/drawing/2014/main" id="{DBF529D1-889B-4343-876F-97AB70D95259}"/>
              </a:ext>
            </a:extLst>
          </p:cNvPr>
          <p:cNvSpPr>
            <a:spLocks noGrp="1"/>
          </p:cNvSpPr>
          <p:nvPr>
            <p:ph type="title" hasCustomPrompt="1"/>
          </p:nvPr>
        </p:nvSpPr>
        <p:spPr>
          <a:xfrm>
            <a:off x="500049" y="533399"/>
            <a:ext cx="4465984" cy="352053"/>
          </a:xfrm>
        </p:spPr>
        <p:txBody>
          <a:bodyPr/>
          <a:lstStyle>
            <a:lvl1pPr>
              <a:defRPr sz="2800" b="1" baseline="0">
                <a:solidFill>
                  <a:schemeClr val="tx1"/>
                </a:solidFill>
              </a:defRPr>
            </a:lvl1pPr>
          </a:lstStyle>
          <a:p>
            <a:r>
              <a:rPr lang="en-US"/>
              <a:t>CLICK TO EDIT 1-LINE</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E36781-55F2-F042-9323-87E053E74D99}"/>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2" name="Isosceles Triangle 76">
            <a:extLst>
              <a:ext uri="{FF2B5EF4-FFF2-40B4-BE49-F238E27FC236}">
                <a16:creationId xmlns:a16="http://schemas.microsoft.com/office/drawing/2014/main" id="{15F976A4-F766-074C-9FBB-9D7E618FD97C}"/>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Isosceles Triangle 76">
            <a:extLst>
              <a:ext uri="{FF2B5EF4-FFF2-40B4-BE49-F238E27FC236}">
                <a16:creationId xmlns:a16="http://schemas.microsoft.com/office/drawing/2014/main" id="{416920B4-4E51-4A4A-B575-9417F78C425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5" name="Straight Connector 24">
            <a:extLst>
              <a:ext uri="{FF2B5EF4-FFF2-40B4-BE49-F238E27FC236}">
                <a16:creationId xmlns:a16="http://schemas.microsoft.com/office/drawing/2014/main" id="{3A3D247D-6437-5541-80B0-ACB9AE188B2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41920E-743D-7340-9608-6EFF880C4C9F}"/>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F114984-2CAF-6B4B-B217-5E282F46588E}"/>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BCC098C9-DB93-8349-85E1-EC89DF0EF6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6BA3C9F-B13B-9B45-8AC5-44CCA1F755FD}"/>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0" name="Isosceles Triangle 26">
            <a:extLst>
              <a:ext uri="{FF2B5EF4-FFF2-40B4-BE49-F238E27FC236}">
                <a16:creationId xmlns:a16="http://schemas.microsoft.com/office/drawing/2014/main" id="{66C242F2-6137-D746-892F-93D3DA85A1AA}"/>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Isosceles Triangle 26">
            <a:extLst>
              <a:ext uri="{FF2B5EF4-FFF2-40B4-BE49-F238E27FC236}">
                <a16:creationId xmlns:a16="http://schemas.microsoft.com/office/drawing/2014/main" id="{31E0904F-366B-844B-9E80-C33765471879}"/>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2" name="Straight Connector 31">
            <a:extLst>
              <a:ext uri="{FF2B5EF4-FFF2-40B4-BE49-F238E27FC236}">
                <a16:creationId xmlns:a16="http://schemas.microsoft.com/office/drawing/2014/main" id="{798DD003-0946-384B-B44E-29165BEB382E}"/>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519466-349D-7642-8A38-14F5F7A7976E}"/>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42" name="TextBox 41">
            <a:extLst>
              <a:ext uri="{FF2B5EF4-FFF2-40B4-BE49-F238E27FC236}">
                <a16:creationId xmlns:a16="http://schemas.microsoft.com/office/drawing/2014/main" id="{B9B6B254-B5A6-9E40-A66C-693A05A6732F}"/>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43" name="TextBox 42">
            <a:extLst>
              <a:ext uri="{FF2B5EF4-FFF2-40B4-BE49-F238E27FC236}">
                <a16:creationId xmlns:a16="http://schemas.microsoft.com/office/drawing/2014/main" id="{7F6045FE-EFB6-7848-9B0F-F118EC39DD1F}"/>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45" name="Slide Number Placeholder 3">
            <a:extLst>
              <a:ext uri="{FF2B5EF4-FFF2-40B4-BE49-F238E27FC236}">
                <a16:creationId xmlns:a16="http://schemas.microsoft.com/office/drawing/2014/main" id="{114BB93A-C32F-48D7-B2B6-66AE833CD00C}"/>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069525087"/>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xes General (2-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DE5C4A1F-FFE3-0441-A4E6-EB7A67E11804}"/>
              </a:ext>
            </a:extLst>
          </p:cNvPr>
          <p:cNvSpPr>
            <a:spLocks noGrp="1"/>
          </p:cNvSpPr>
          <p:nvPr>
            <p:ph type="body" sz="quarter" idx="13" hasCustomPrompt="1"/>
          </p:nvPr>
        </p:nvSpPr>
        <p:spPr>
          <a:xfrm>
            <a:off x="500049" y="1374639"/>
            <a:ext cx="3090316" cy="513936"/>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2" name="Title 4">
            <a:extLst>
              <a:ext uri="{FF2B5EF4-FFF2-40B4-BE49-F238E27FC236}">
                <a16:creationId xmlns:a16="http://schemas.microsoft.com/office/drawing/2014/main" id="{1CDCBB2B-94D9-274E-B1F7-83BB5FC539FB}"/>
              </a:ext>
            </a:extLst>
          </p:cNvPr>
          <p:cNvSpPr>
            <a:spLocks noGrp="1"/>
          </p:cNvSpPr>
          <p:nvPr>
            <p:ph type="title" hasCustomPrompt="1"/>
          </p:nvPr>
        </p:nvSpPr>
        <p:spPr>
          <a:xfrm>
            <a:off x="500048" y="533401"/>
            <a:ext cx="4408128" cy="710877"/>
          </a:xfrm>
        </p:spPr>
        <p:txBody>
          <a:bodyPr/>
          <a:lstStyle>
            <a:lvl1pPr>
              <a:defRPr sz="2800" b="1" baseline="0">
                <a:solidFill>
                  <a:schemeClr val="tx1"/>
                </a:solidFill>
              </a:defRPr>
            </a:lvl1pPr>
          </a:lstStyle>
          <a:p>
            <a:r>
              <a:rPr lang="en-US"/>
              <a:t>CLICK TO EDIT 2-LINE</a:t>
            </a:r>
            <a:br>
              <a:rPr lang="en-US"/>
            </a:br>
            <a:r>
              <a:rPr lang="en-US"/>
              <a:t>CLICK TO EDIT 2-LINE</a:t>
            </a:r>
          </a:p>
        </p:txBody>
      </p:sp>
      <p:sp>
        <p:nvSpPr>
          <p:cNvPr id="23" name="TextBox 22">
            <a:extLst>
              <a:ext uri="{FF2B5EF4-FFF2-40B4-BE49-F238E27FC236}">
                <a16:creationId xmlns:a16="http://schemas.microsoft.com/office/drawing/2014/main" id="{74AD76EC-4BCE-CA4A-BDB3-8C52E067D927}"/>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76">
            <a:extLst>
              <a:ext uri="{FF2B5EF4-FFF2-40B4-BE49-F238E27FC236}">
                <a16:creationId xmlns:a16="http://schemas.microsoft.com/office/drawing/2014/main" id="{D8C6A49B-3DCB-9D40-8112-B749FF62F9CD}"/>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Isosceles Triangle 76">
            <a:extLst>
              <a:ext uri="{FF2B5EF4-FFF2-40B4-BE49-F238E27FC236}">
                <a16:creationId xmlns:a16="http://schemas.microsoft.com/office/drawing/2014/main" id="{E4315E1C-132C-7746-935A-A46FD2465EB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6" name="Straight Connector 25">
            <a:extLst>
              <a:ext uri="{FF2B5EF4-FFF2-40B4-BE49-F238E27FC236}">
                <a16:creationId xmlns:a16="http://schemas.microsoft.com/office/drawing/2014/main" id="{7E5051E4-35DD-264C-AC33-71EAF522411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31B1B6-2AAC-9B40-8138-58DFE10244D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B985149-EBB6-7943-B8B7-01DA5F2DD45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003AFCB-4E4A-EB4E-AA39-A3EBA8414D11}"/>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59D391B-5D3D-334F-85FA-26782386BC48}"/>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1" name="Isosceles Triangle 26">
            <a:extLst>
              <a:ext uri="{FF2B5EF4-FFF2-40B4-BE49-F238E27FC236}">
                <a16:creationId xmlns:a16="http://schemas.microsoft.com/office/drawing/2014/main" id="{DE33FBD8-01CA-1B4E-A413-9AD19A83FE95}"/>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Isosceles Triangle 26">
            <a:extLst>
              <a:ext uri="{FF2B5EF4-FFF2-40B4-BE49-F238E27FC236}">
                <a16:creationId xmlns:a16="http://schemas.microsoft.com/office/drawing/2014/main" id="{A4B93630-B162-274C-9D79-4F482134E2E1}"/>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3" name="Straight Connector 32">
            <a:extLst>
              <a:ext uri="{FF2B5EF4-FFF2-40B4-BE49-F238E27FC236}">
                <a16:creationId xmlns:a16="http://schemas.microsoft.com/office/drawing/2014/main" id="{B6F7D1EB-DEDC-9149-A9A9-22F6DFD50A7D}"/>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8A49CDE-56DC-3F41-A761-C71E405AAB3F}"/>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35" name="TextBox 34">
            <a:extLst>
              <a:ext uri="{FF2B5EF4-FFF2-40B4-BE49-F238E27FC236}">
                <a16:creationId xmlns:a16="http://schemas.microsoft.com/office/drawing/2014/main" id="{DBB5C648-8215-784A-9028-9EC2BB3FD21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6" name="TextBox 35">
            <a:extLst>
              <a:ext uri="{FF2B5EF4-FFF2-40B4-BE49-F238E27FC236}">
                <a16:creationId xmlns:a16="http://schemas.microsoft.com/office/drawing/2014/main" id="{4D285A7E-4BC4-8B42-9F8D-228C29963D03}"/>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38" name="Slide Number Placeholder 3">
            <a:extLst>
              <a:ext uri="{FF2B5EF4-FFF2-40B4-BE49-F238E27FC236}">
                <a16:creationId xmlns:a16="http://schemas.microsoft.com/office/drawing/2014/main" id="{2B4BDBD4-7305-4CCE-86E1-63E3A26841BB}"/>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29941184"/>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8388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xes General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AD76EC-4BCE-CA4A-BDB3-8C52E067D927}"/>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76">
            <a:extLst>
              <a:ext uri="{FF2B5EF4-FFF2-40B4-BE49-F238E27FC236}">
                <a16:creationId xmlns:a16="http://schemas.microsoft.com/office/drawing/2014/main" id="{D8C6A49B-3DCB-9D40-8112-B749FF62F9CD}"/>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Isosceles Triangle 76">
            <a:extLst>
              <a:ext uri="{FF2B5EF4-FFF2-40B4-BE49-F238E27FC236}">
                <a16:creationId xmlns:a16="http://schemas.microsoft.com/office/drawing/2014/main" id="{E4315E1C-132C-7746-935A-A46FD2465EB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6" name="Straight Connector 25">
            <a:extLst>
              <a:ext uri="{FF2B5EF4-FFF2-40B4-BE49-F238E27FC236}">
                <a16:creationId xmlns:a16="http://schemas.microsoft.com/office/drawing/2014/main" id="{7E5051E4-35DD-264C-AC33-71EAF522411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31B1B6-2AAC-9B40-8138-58DFE10244D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B985149-EBB6-7943-B8B7-01DA5F2DD45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003AFCB-4E4A-EB4E-AA39-A3EBA8414D11}"/>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59D391B-5D3D-334F-85FA-26782386BC48}"/>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1" name="Isosceles Triangle 26">
            <a:extLst>
              <a:ext uri="{FF2B5EF4-FFF2-40B4-BE49-F238E27FC236}">
                <a16:creationId xmlns:a16="http://schemas.microsoft.com/office/drawing/2014/main" id="{DE33FBD8-01CA-1B4E-A413-9AD19A83FE95}"/>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Isosceles Triangle 26">
            <a:extLst>
              <a:ext uri="{FF2B5EF4-FFF2-40B4-BE49-F238E27FC236}">
                <a16:creationId xmlns:a16="http://schemas.microsoft.com/office/drawing/2014/main" id="{A4B93630-B162-274C-9D79-4F482134E2E1}"/>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3" name="Straight Connector 32">
            <a:extLst>
              <a:ext uri="{FF2B5EF4-FFF2-40B4-BE49-F238E27FC236}">
                <a16:creationId xmlns:a16="http://schemas.microsoft.com/office/drawing/2014/main" id="{B6F7D1EB-DEDC-9149-A9A9-22F6DFD50A7D}"/>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8A49CDE-56DC-3F41-A761-C71E405AAB3F}"/>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35" name="TextBox 34">
            <a:extLst>
              <a:ext uri="{FF2B5EF4-FFF2-40B4-BE49-F238E27FC236}">
                <a16:creationId xmlns:a16="http://schemas.microsoft.com/office/drawing/2014/main" id="{DBB5C648-8215-784A-9028-9EC2BB3FD21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6" name="TextBox 35">
            <a:extLst>
              <a:ext uri="{FF2B5EF4-FFF2-40B4-BE49-F238E27FC236}">
                <a16:creationId xmlns:a16="http://schemas.microsoft.com/office/drawing/2014/main" id="{4D285A7E-4BC4-8B42-9F8D-228C29963D03}"/>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37" name="Text Placeholder 5">
            <a:extLst>
              <a:ext uri="{FF2B5EF4-FFF2-40B4-BE49-F238E27FC236}">
                <a16:creationId xmlns:a16="http://schemas.microsoft.com/office/drawing/2014/main" id="{F6F81A0D-9A12-46C7-996C-8F859E51A54B}"/>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38" name="Title 4">
            <a:extLst>
              <a:ext uri="{FF2B5EF4-FFF2-40B4-BE49-F238E27FC236}">
                <a16:creationId xmlns:a16="http://schemas.microsoft.com/office/drawing/2014/main" id="{77978ADF-FAB2-4546-A54C-00087BD507DC}"/>
              </a:ext>
            </a:extLst>
          </p:cNvPr>
          <p:cNvSpPr>
            <a:spLocks noGrp="1"/>
          </p:cNvSpPr>
          <p:nvPr>
            <p:ph type="title" hasCustomPrompt="1"/>
          </p:nvPr>
        </p:nvSpPr>
        <p:spPr>
          <a:xfrm>
            <a:off x="500049" y="533400"/>
            <a:ext cx="4730858" cy="1191227"/>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39" name="Slide Number Placeholder 3">
            <a:extLst>
              <a:ext uri="{FF2B5EF4-FFF2-40B4-BE49-F238E27FC236}">
                <a16:creationId xmlns:a16="http://schemas.microsoft.com/office/drawing/2014/main" id="{5A078024-D8B3-4918-87E1-68D8983A0733}"/>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9895005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mi-Axes (2-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EF25797-CE3F-D446-B910-D64B42384258}"/>
              </a:ext>
            </a:extLst>
          </p:cNvPr>
          <p:cNvSpPr/>
          <p:nvPr userDrawn="1"/>
        </p:nvSpPr>
        <p:spPr>
          <a:xfrm>
            <a:off x="6214342" y="0"/>
            <a:ext cx="5977658"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DE5C4A1F-FFE3-0441-A4E6-EB7A67E11804}"/>
              </a:ext>
            </a:extLst>
          </p:cNvPr>
          <p:cNvSpPr>
            <a:spLocks noGrp="1"/>
          </p:cNvSpPr>
          <p:nvPr>
            <p:ph type="body" sz="quarter" idx="13" hasCustomPrompt="1"/>
          </p:nvPr>
        </p:nvSpPr>
        <p:spPr>
          <a:xfrm>
            <a:off x="500049" y="1374639"/>
            <a:ext cx="3090316" cy="513936"/>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2" name="Title 4">
            <a:extLst>
              <a:ext uri="{FF2B5EF4-FFF2-40B4-BE49-F238E27FC236}">
                <a16:creationId xmlns:a16="http://schemas.microsoft.com/office/drawing/2014/main" id="{1CDCBB2B-94D9-274E-B1F7-83BB5FC539FB}"/>
              </a:ext>
            </a:extLst>
          </p:cNvPr>
          <p:cNvSpPr>
            <a:spLocks noGrp="1"/>
          </p:cNvSpPr>
          <p:nvPr>
            <p:ph type="title" hasCustomPrompt="1"/>
          </p:nvPr>
        </p:nvSpPr>
        <p:spPr>
          <a:xfrm>
            <a:off x="500048" y="533400"/>
            <a:ext cx="4408128" cy="710878"/>
          </a:xfrm>
        </p:spPr>
        <p:txBody>
          <a:bodyPr/>
          <a:lstStyle>
            <a:lvl1pPr>
              <a:defRPr sz="2800" b="1" baseline="0">
                <a:solidFill>
                  <a:schemeClr val="tx1"/>
                </a:solidFill>
              </a:defRPr>
            </a:lvl1pPr>
          </a:lstStyle>
          <a:p>
            <a:r>
              <a:rPr lang="en-US"/>
              <a:t>CLICK TO EDIT 2-LINE</a:t>
            </a:r>
            <a:br>
              <a:rPr lang="en-US"/>
            </a:br>
            <a:r>
              <a:rPr lang="en-US"/>
              <a:t>CLICK TO EDIT 2-LINE</a:t>
            </a:r>
          </a:p>
        </p:txBody>
      </p:sp>
      <p:cxnSp>
        <p:nvCxnSpPr>
          <p:cNvPr id="41" name="Straight Connector 40">
            <a:extLst>
              <a:ext uri="{FF2B5EF4-FFF2-40B4-BE49-F238E27FC236}">
                <a16:creationId xmlns:a16="http://schemas.microsoft.com/office/drawing/2014/main" id="{FB0FE1D7-7012-F443-97F4-30EC4B1D485F}"/>
              </a:ext>
            </a:extLst>
          </p:cNvPr>
          <p:cNvCxnSpPr>
            <a:cxnSpLocks/>
          </p:cNvCxnSpPr>
          <p:nvPr userDrawn="1"/>
        </p:nvCxnSpPr>
        <p:spPr bwMode="gray">
          <a:xfrm>
            <a:off x="6221326" y="3426368"/>
            <a:ext cx="0" cy="172507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54A3C6-DC26-704A-8A35-A8DCDC585A8D}"/>
              </a:ext>
            </a:extLst>
          </p:cNvPr>
          <p:cNvCxnSpPr>
            <a:cxnSpLocks/>
          </p:cNvCxnSpPr>
          <p:nvPr userDrawn="1"/>
        </p:nvCxnSpPr>
        <p:spPr bwMode="gray">
          <a:xfrm flipH="1">
            <a:off x="3721014" y="3426368"/>
            <a:ext cx="2485968" cy="0"/>
          </a:xfrm>
          <a:prstGeom prst="line">
            <a:avLst/>
          </a:prstGeom>
          <a:ln w="38100">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8C6FB8-8FEF-B745-95D9-5234293BF091}"/>
              </a:ext>
            </a:extLst>
          </p:cNvPr>
          <p:cNvCxnSpPr>
            <a:cxnSpLocks/>
          </p:cNvCxnSpPr>
          <p:nvPr userDrawn="1"/>
        </p:nvCxnSpPr>
        <p:spPr>
          <a:xfrm flipH="1">
            <a:off x="6202669" y="3426368"/>
            <a:ext cx="2505456"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C7884FE-F09E-3446-8C16-BAA3B4515FF2}"/>
              </a:ext>
            </a:extLst>
          </p:cNvPr>
          <p:cNvCxnSpPr>
            <a:cxnSpLocks/>
          </p:cNvCxnSpPr>
          <p:nvPr userDrawn="1"/>
        </p:nvCxnSpPr>
        <p:spPr>
          <a:xfrm>
            <a:off x="6221326" y="1660778"/>
            <a:ext cx="0" cy="1783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Isosceles Triangle 76">
            <a:extLst>
              <a:ext uri="{FF2B5EF4-FFF2-40B4-BE49-F238E27FC236}">
                <a16:creationId xmlns:a16="http://schemas.microsoft.com/office/drawing/2014/main" id="{7E130D7F-94AA-0B47-8643-EA4F4C10B4F4}"/>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EE665AA8-D55D-4F46-B9E9-01B29F1619A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0434D3E-F630-6A4F-96D1-B2C9B2A4F7DF}"/>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26">
            <a:extLst>
              <a:ext uri="{FF2B5EF4-FFF2-40B4-BE49-F238E27FC236}">
                <a16:creationId xmlns:a16="http://schemas.microsoft.com/office/drawing/2014/main" id="{0EF2DD89-DA3E-3C4B-86EA-455392B53582}"/>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8381F0E4-7E8B-9A41-9E8A-C9509D0ACB5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26" name="TextBox 25">
            <a:extLst>
              <a:ext uri="{FF2B5EF4-FFF2-40B4-BE49-F238E27FC236}">
                <a16:creationId xmlns:a16="http://schemas.microsoft.com/office/drawing/2014/main" id="{9BC49B79-5149-9545-B6A9-E3239FB1C0F2}"/>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28" name="Slide Number Placeholder 3">
            <a:extLst>
              <a:ext uri="{FF2B5EF4-FFF2-40B4-BE49-F238E27FC236}">
                <a16:creationId xmlns:a16="http://schemas.microsoft.com/office/drawing/2014/main" id="{3296793B-8093-466E-B813-C3725DEF976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383668099"/>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mi-Axes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A044F10-0D6F-6846-9253-14D15CD31A24}"/>
              </a:ext>
            </a:extLst>
          </p:cNvPr>
          <p:cNvSpPr/>
          <p:nvPr userDrawn="1"/>
        </p:nvSpPr>
        <p:spPr>
          <a:xfrm>
            <a:off x="6214342" y="0"/>
            <a:ext cx="5977658"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3" name="TextBox 22">
            <a:extLst>
              <a:ext uri="{FF2B5EF4-FFF2-40B4-BE49-F238E27FC236}">
                <a16:creationId xmlns:a16="http://schemas.microsoft.com/office/drawing/2014/main" id="{1E54A0EB-8B55-174F-B2BF-0B32412FA0B1}"/>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Isosceles Triangle 76">
            <a:extLst>
              <a:ext uri="{FF2B5EF4-FFF2-40B4-BE49-F238E27FC236}">
                <a16:creationId xmlns:a16="http://schemas.microsoft.com/office/drawing/2014/main" id="{AD7595BA-0BF4-D241-95E8-BE1FED4A5847}"/>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Isosceles Triangle 76">
            <a:extLst>
              <a:ext uri="{FF2B5EF4-FFF2-40B4-BE49-F238E27FC236}">
                <a16:creationId xmlns:a16="http://schemas.microsoft.com/office/drawing/2014/main" id="{895AAC06-E470-BD4F-8DAE-8191F818F0BF}"/>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9" name="Straight Connector 28">
            <a:extLst>
              <a:ext uri="{FF2B5EF4-FFF2-40B4-BE49-F238E27FC236}">
                <a16:creationId xmlns:a16="http://schemas.microsoft.com/office/drawing/2014/main" id="{3DD616AC-1FD2-124B-BDFD-34D791EEA477}"/>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AF21CA-DF10-FD41-9148-34F2EDA5734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09CDAFE-3888-3E40-9858-5700ED880E4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6C400F3-CC69-F346-A8CB-71422CF501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3E05B6EC-108F-B744-9B55-6A819E09D659}"/>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34" name="Isosceles Triangle 26">
            <a:extLst>
              <a:ext uri="{FF2B5EF4-FFF2-40B4-BE49-F238E27FC236}">
                <a16:creationId xmlns:a16="http://schemas.microsoft.com/office/drawing/2014/main" id="{35DB34B1-51A1-A545-BFD9-80D97D74916B}"/>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Isosceles Triangle 26">
            <a:extLst>
              <a:ext uri="{FF2B5EF4-FFF2-40B4-BE49-F238E27FC236}">
                <a16:creationId xmlns:a16="http://schemas.microsoft.com/office/drawing/2014/main" id="{C7E0B432-D724-FD47-AD32-4E45A821D66D}"/>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6" name="Straight Connector 35">
            <a:extLst>
              <a:ext uri="{FF2B5EF4-FFF2-40B4-BE49-F238E27FC236}">
                <a16:creationId xmlns:a16="http://schemas.microsoft.com/office/drawing/2014/main" id="{BEFB0DC6-97E2-2A4E-A656-4571A7311FE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04BE05-EFBC-3B49-86A3-DFD4C537A850}"/>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51" name="TextBox 50">
            <a:extLst>
              <a:ext uri="{FF2B5EF4-FFF2-40B4-BE49-F238E27FC236}">
                <a16:creationId xmlns:a16="http://schemas.microsoft.com/office/drawing/2014/main" id="{09001F50-998C-2E45-BC9B-9B0F17FA66E1}"/>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52" name="TextBox 51">
            <a:extLst>
              <a:ext uri="{FF2B5EF4-FFF2-40B4-BE49-F238E27FC236}">
                <a16:creationId xmlns:a16="http://schemas.microsoft.com/office/drawing/2014/main" id="{6C1944DC-6334-CD4F-A6ED-B5CF5279E7AB}"/>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39" name="Slide Number Placeholder 3">
            <a:extLst>
              <a:ext uri="{FF2B5EF4-FFF2-40B4-BE49-F238E27FC236}">
                <a16:creationId xmlns:a16="http://schemas.microsoft.com/office/drawing/2014/main" id="{5AC458D1-02E4-4DE3-ACE4-03BA9191CCBB}"/>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74809292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xes Empty (3-Line) Head ">
    <p:bg>
      <p:bgRef idx="1001">
        <a:schemeClr val="bg1"/>
      </p:bgRef>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7" name="Isosceles Triangle 76">
            <a:extLst>
              <a:ext uri="{FF2B5EF4-FFF2-40B4-BE49-F238E27FC236}">
                <a16:creationId xmlns:a16="http://schemas.microsoft.com/office/drawing/2014/main" id="{AD7595BA-0BF4-D241-95E8-BE1FED4A5847}"/>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Isosceles Triangle 76">
            <a:extLst>
              <a:ext uri="{FF2B5EF4-FFF2-40B4-BE49-F238E27FC236}">
                <a16:creationId xmlns:a16="http://schemas.microsoft.com/office/drawing/2014/main" id="{895AAC06-E470-BD4F-8DAE-8191F818F0BF}"/>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9" name="Straight Connector 28">
            <a:extLst>
              <a:ext uri="{FF2B5EF4-FFF2-40B4-BE49-F238E27FC236}">
                <a16:creationId xmlns:a16="http://schemas.microsoft.com/office/drawing/2014/main" id="{3DD616AC-1FD2-124B-BDFD-34D791EEA477}"/>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AF21CA-DF10-FD41-9148-34F2EDA5734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6C400F3-CC69-F346-A8CB-71422CF501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4" name="Isosceles Triangle 26">
            <a:extLst>
              <a:ext uri="{FF2B5EF4-FFF2-40B4-BE49-F238E27FC236}">
                <a16:creationId xmlns:a16="http://schemas.microsoft.com/office/drawing/2014/main" id="{35DB34B1-51A1-A545-BFD9-80D97D74916B}"/>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Isosceles Triangle 26">
            <a:extLst>
              <a:ext uri="{FF2B5EF4-FFF2-40B4-BE49-F238E27FC236}">
                <a16:creationId xmlns:a16="http://schemas.microsoft.com/office/drawing/2014/main" id="{C7E0B432-D724-FD47-AD32-4E45A821D66D}"/>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6" name="Straight Connector 35">
            <a:extLst>
              <a:ext uri="{FF2B5EF4-FFF2-40B4-BE49-F238E27FC236}">
                <a16:creationId xmlns:a16="http://schemas.microsoft.com/office/drawing/2014/main" id="{BEFB0DC6-97E2-2A4E-A656-4571A7311FE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04BE05-EFBC-3B49-86A3-DFD4C537A850}"/>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52" name="TextBox 51">
            <a:extLst>
              <a:ext uri="{FF2B5EF4-FFF2-40B4-BE49-F238E27FC236}">
                <a16:creationId xmlns:a16="http://schemas.microsoft.com/office/drawing/2014/main" id="{6C1944DC-6334-CD4F-A6ED-B5CF5279E7AB}"/>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18" name="Slide Number Placeholder 3">
            <a:extLst>
              <a:ext uri="{FF2B5EF4-FFF2-40B4-BE49-F238E27FC236}">
                <a16:creationId xmlns:a16="http://schemas.microsoft.com/office/drawing/2014/main" id="{7E385A38-62B4-4DB4-8658-B2CC4FCD5B20}"/>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2686411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xes Competent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9D0E637-AA85-5448-B5BC-039CFC43950A}"/>
              </a:ext>
            </a:extLst>
          </p:cNvPr>
          <p:cNvSpPr/>
          <p:nvPr userDrawn="1"/>
        </p:nvSpPr>
        <p:spPr>
          <a:xfrm>
            <a:off x="6214342" y="1672426"/>
            <a:ext cx="5977657" cy="3479020"/>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7"/>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38" name="TextBox 37">
            <a:extLst>
              <a:ext uri="{FF2B5EF4-FFF2-40B4-BE49-F238E27FC236}">
                <a16:creationId xmlns:a16="http://schemas.microsoft.com/office/drawing/2014/main" id="{D6989911-AB52-7D44-9C9D-8C33B95A3DEC}"/>
              </a:ext>
            </a:extLst>
          </p:cNvPr>
          <p:cNvSpPr txBox="1"/>
          <p:nvPr userDrawn="1"/>
        </p:nvSpPr>
        <p:spPr bwMode="gray">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39" name="Isosceles Triangle 76">
            <a:extLst>
              <a:ext uri="{FF2B5EF4-FFF2-40B4-BE49-F238E27FC236}">
                <a16:creationId xmlns:a16="http://schemas.microsoft.com/office/drawing/2014/main" id="{1B40D9E0-E045-B84C-9F16-1137B77E41EA}"/>
              </a:ext>
            </a:extLst>
          </p:cNvPr>
          <p:cNvSpPr/>
          <p:nvPr userDrawn="1"/>
        </p:nvSpPr>
        <p:spPr>
          <a:xfrm rot="10800000" flipH="1" flipV="1">
            <a:off x="6164026" y="1252423"/>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Isosceles Triangle 76">
            <a:extLst>
              <a:ext uri="{FF2B5EF4-FFF2-40B4-BE49-F238E27FC236}">
                <a16:creationId xmlns:a16="http://schemas.microsoft.com/office/drawing/2014/main" id="{6CA3FA26-EB2C-9044-A54E-9D99552E2561}"/>
              </a:ext>
            </a:extLst>
          </p:cNvPr>
          <p:cNvSpPr/>
          <p:nvPr userDrawn="1"/>
        </p:nvSpPr>
        <p:spPr>
          <a:xfrm rot="10800000" flipH="1">
            <a:off x="6164027" y="5495449"/>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41" name="Straight Connector 40">
            <a:extLst>
              <a:ext uri="{FF2B5EF4-FFF2-40B4-BE49-F238E27FC236}">
                <a16:creationId xmlns:a16="http://schemas.microsoft.com/office/drawing/2014/main" id="{17ADC32B-2C4F-C047-A8F6-CE32BEF8D480}"/>
              </a:ext>
            </a:extLst>
          </p:cNvPr>
          <p:cNvCxnSpPr>
            <a:cxnSpLocks/>
          </p:cNvCxnSpPr>
          <p:nvPr userDrawn="1"/>
        </p:nvCxnSpPr>
        <p:spPr bwMode="gray">
          <a:xfrm>
            <a:off x="6221326" y="1660778"/>
            <a:ext cx="0" cy="3496013"/>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2C75DC0-E9B9-5C40-91F6-4EB52941B2A5}"/>
              </a:ext>
            </a:extLst>
          </p:cNvPr>
          <p:cNvSpPr txBox="1"/>
          <p:nvPr userDrawn="1"/>
        </p:nvSpPr>
        <p:spPr bwMode="gray">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rPr>
              <a:t>ETHICAL</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1AA8C860-CB18-A041-8E95-DD27ADB59A1A}"/>
              </a:ext>
            </a:extLst>
          </p:cNvPr>
          <p:cNvSpPr txBox="1"/>
          <p:nvPr userDrawn="1"/>
        </p:nvSpPr>
        <p:spPr bwMode="gray">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rPr>
              <a:t>35</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3245C2A2-0FA1-5340-8088-39B7824D8482}"/>
              </a:ext>
            </a:extLst>
          </p:cNvPr>
          <p:cNvSpPr txBox="1"/>
          <p:nvPr userDrawn="1"/>
        </p:nvSpPr>
        <p:spPr bwMode="gray">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solidFill>
                  <a:schemeClr val="bg2">
                    <a:lumMod val="75000"/>
                  </a:schemeClr>
                </a:solidFill>
              </a:rPr>
              <a:t>UNETHICAL</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1FB9E9B6-9C00-CA4A-9286-B049B34AA0CB}"/>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46" name="Isosceles Triangle 26">
            <a:extLst>
              <a:ext uri="{FF2B5EF4-FFF2-40B4-BE49-F238E27FC236}">
                <a16:creationId xmlns:a16="http://schemas.microsoft.com/office/drawing/2014/main" id="{72ED7454-85B7-604B-BCDD-01E6CB596A3F}"/>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Isosceles Triangle 26">
            <a:extLst>
              <a:ext uri="{FF2B5EF4-FFF2-40B4-BE49-F238E27FC236}">
                <a16:creationId xmlns:a16="http://schemas.microsoft.com/office/drawing/2014/main" id="{15BAB074-6514-8C4A-AC24-EF7ECBAE59B8}"/>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48" name="Straight Connector 47">
            <a:extLst>
              <a:ext uri="{FF2B5EF4-FFF2-40B4-BE49-F238E27FC236}">
                <a16:creationId xmlns:a16="http://schemas.microsoft.com/office/drawing/2014/main" id="{15E4F85C-C725-434C-9061-C80241B0B41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6F86BE9-997A-2545-85A5-460AEBD5F608}"/>
              </a:ext>
            </a:extLst>
          </p:cNvPr>
          <p:cNvSpPr txBox="1"/>
          <p:nvPr userDrawn="1"/>
        </p:nvSpPr>
        <p:spPr>
          <a:xfrm>
            <a:off x="243671" y="3268041"/>
            <a:ext cx="2800046"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ea typeface="Helvetica Neue" charset="0"/>
                <a:cs typeface="Helvetica Neue" charset="0"/>
              </a:rPr>
              <a:t>LESS COMPETENT</a:t>
            </a:r>
            <a:endParaRPr kumimoji="0" lang="en-US" sz="1800" b="1" i="0" u="none" strike="noStrike" kern="1200" cap="none" spc="0" normalizeH="0" baseline="0" noProof="0">
              <a:ln>
                <a:noFill/>
              </a:ln>
              <a:effectLst/>
              <a:uLnTx/>
              <a:uFillTx/>
              <a:latin typeface="Arial" panose="020B0604020202020204" pitchFamily="34" charset="0"/>
              <a:ea typeface="Helvetica Neue" charset="0"/>
              <a:cs typeface="Helvetica Neue" charset="0"/>
            </a:endParaRPr>
          </a:p>
        </p:txBody>
      </p:sp>
      <p:sp>
        <p:nvSpPr>
          <p:cNvPr id="50" name="TextBox 49">
            <a:extLst>
              <a:ext uri="{FF2B5EF4-FFF2-40B4-BE49-F238E27FC236}">
                <a16:creationId xmlns:a16="http://schemas.microsoft.com/office/drawing/2014/main" id="{190D41D0-989F-E742-B0D5-28072A5BA26A}"/>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Helvetica Neue" charset="0"/>
              </a:rPr>
              <a:t>50</a:t>
            </a:r>
          </a:p>
        </p:txBody>
      </p:sp>
      <p:sp>
        <p:nvSpPr>
          <p:cNvPr id="51" name="TextBox 50">
            <a:extLst>
              <a:ext uri="{FF2B5EF4-FFF2-40B4-BE49-F238E27FC236}">
                <a16:creationId xmlns:a16="http://schemas.microsoft.com/office/drawing/2014/main" id="{A626C169-1230-AD4F-AE87-579C40870357}"/>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pitchFamily="34" charset="0"/>
                <a:ea typeface="Helvetica Neue" charset="0"/>
                <a:cs typeface="Helvetica Neue" charset="0"/>
              </a:rPr>
              <a:t>COMPETENT</a:t>
            </a:r>
          </a:p>
        </p:txBody>
      </p:sp>
      <p:sp>
        <p:nvSpPr>
          <p:cNvPr id="23" name="Slide Number Placeholder 3">
            <a:extLst>
              <a:ext uri="{FF2B5EF4-FFF2-40B4-BE49-F238E27FC236}">
                <a16:creationId xmlns:a16="http://schemas.microsoft.com/office/drawing/2014/main" id="{BEF1E23C-E37E-4CFC-BD47-1C9613A588DB}"/>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682578867"/>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xes Ethical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CF4EEE-0569-8043-9964-A34C6DE770C4}"/>
              </a:ext>
            </a:extLst>
          </p:cNvPr>
          <p:cNvSpPr/>
          <p:nvPr userDrawn="1"/>
        </p:nvSpPr>
        <p:spPr>
          <a:xfrm>
            <a:off x="3704220" y="0"/>
            <a:ext cx="4990773"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3" name="TextBox 22">
            <a:extLst>
              <a:ext uri="{FF2B5EF4-FFF2-40B4-BE49-F238E27FC236}">
                <a16:creationId xmlns:a16="http://schemas.microsoft.com/office/drawing/2014/main" id="{4809E26F-7CC7-D44A-8A15-14A227470370}"/>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9" name="Isosceles Triangle 76">
            <a:extLst>
              <a:ext uri="{FF2B5EF4-FFF2-40B4-BE49-F238E27FC236}">
                <a16:creationId xmlns:a16="http://schemas.microsoft.com/office/drawing/2014/main" id="{344D67E7-AF70-9546-8D32-3BED754B3BF9}"/>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Isosceles Triangle 76">
            <a:extLst>
              <a:ext uri="{FF2B5EF4-FFF2-40B4-BE49-F238E27FC236}">
                <a16:creationId xmlns:a16="http://schemas.microsoft.com/office/drawing/2014/main" id="{9AD3B716-889E-EA40-B0AC-4074A8BB551A}"/>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4D14459C-B515-DA4C-84A9-FD9B9817DEA9}"/>
              </a:ext>
            </a:extLst>
          </p:cNvPr>
          <p:cNvSpPr txBox="1"/>
          <p:nvPr userDrawn="1"/>
        </p:nvSpPr>
        <p:spPr>
          <a:xfrm>
            <a:off x="5630700" y="935001"/>
            <a:ext cx="1181252" cy="276999"/>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effectLst/>
                <a:uLnTx/>
                <a:uFillTx/>
                <a:latin typeface="Arial" panose="020B0604020202020204" pitchFamily="34" charset="0"/>
                <a:ea typeface="+mn-ea"/>
              </a:rPr>
              <a:t>ETHICAL</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BBE6F6D0-0194-0042-AB87-DE9F5F1E9D34}"/>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78FDFA22-D123-724D-A893-B1165EB4DA93}"/>
              </a:ext>
            </a:extLst>
          </p:cNvPr>
          <p:cNvSpPr txBox="1"/>
          <p:nvPr userDrawn="1"/>
        </p:nvSpPr>
        <p:spPr>
          <a:xfrm>
            <a:off x="5396787" y="567150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800" b="1"/>
              <a:t>UNETHICAL</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940CE0FA-2B3D-7642-8CAF-55C1B3999E4D}"/>
              </a:ext>
            </a:extLst>
          </p:cNvPr>
          <p:cNvSpPr txBox="1"/>
          <p:nvPr userDrawn="1"/>
        </p:nvSpPr>
        <p:spPr bwMode="gray">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chemeClr val="bg2">
                    <a:lumMod val="75000"/>
                  </a:schemeClr>
                </a:solidFill>
                <a:effectLst/>
                <a:uLnTx/>
                <a:uFillTx/>
                <a:latin typeface="Arial" panose="020B0604020202020204" pitchFamily="34" charset="0"/>
                <a:ea typeface="Helvetica Neue" charset="0"/>
                <a:cs typeface="Helvetica Neue" charset="0"/>
              </a:rPr>
              <a:t>-</a:t>
            </a: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Helvetica Neue" charset="0"/>
              </a:rPr>
              <a:t>50</a:t>
            </a:r>
          </a:p>
        </p:txBody>
      </p:sp>
      <p:sp>
        <p:nvSpPr>
          <p:cNvPr id="46" name="Isosceles Triangle 26">
            <a:extLst>
              <a:ext uri="{FF2B5EF4-FFF2-40B4-BE49-F238E27FC236}">
                <a16:creationId xmlns:a16="http://schemas.microsoft.com/office/drawing/2014/main" id="{698F0979-4447-654D-B585-6B9676291636}"/>
              </a:ext>
            </a:extLst>
          </p:cNvPr>
          <p:cNvSpPr/>
          <p:nvPr userDrawn="1"/>
        </p:nvSpPr>
        <p:spPr>
          <a:xfrm rot="16200000">
            <a:off x="3107491" y="3391986"/>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Isosceles Triangle 26">
            <a:extLst>
              <a:ext uri="{FF2B5EF4-FFF2-40B4-BE49-F238E27FC236}">
                <a16:creationId xmlns:a16="http://schemas.microsoft.com/office/drawing/2014/main" id="{78B01666-4FAA-6142-A722-254FC604D6FB}"/>
              </a:ext>
            </a:extLst>
          </p:cNvPr>
          <p:cNvSpPr/>
          <p:nvPr userDrawn="1"/>
        </p:nvSpPr>
        <p:spPr>
          <a:xfrm rot="5400000" flipH="1">
            <a:off x="9088178" y="3391985"/>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48" name="Straight Connector 47">
            <a:extLst>
              <a:ext uri="{FF2B5EF4-FFF2-40B4-BE49-F238E27FC236}">
                <a16:creationId xmlns:a16="http://schemas.microsoft.com/office/drawing/2014/main" id="{B6FA4130-2998-DB45-8818-0F94460BD9E0}"/>
              </a:ext>
            </a:extLst>
          </p:cNvPr>
          <p:cNvCxnSpPr>
            <a:cxnSpLocks/>
          </p:cNvCxnSpPr>
          <p:nvPr userDrawn="1"/>
        </p:nvCxnSpPr>
        <p:spPr bwMode="gray">
          <a:xfrm flipH="1">
            <a:off x="3705474" y="3426368"/>
            <a:ext cx="4989519" cy="0"/>
          </a:xfrm>
          <a:prstGeom prst="line">
            <a:avLst/>
          </a:prstGeom>
          <a:ln w="38100">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19CB46E-D487-264F-B7BA-6D45109392AD}"/>
              </a:ext>
            </a:extLst>
          </p:cNvPr>
          <p:cNvSpPr txBox="1"/>
          <p:nvPr userDrawn="1"/>
        </p:nvSpPr>
        <p:spPr bwMode="gray">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solidFill>
                  <a:schemeClr val="bg2">
                    <a:lumMod val="75000"/>
                  </a:schemeClr>
                </a:solidFill>
                <a:latin typeface="Arial" panose="020B0604020202020204" pitchFamily="34" charset="0"/>
                <a:ea typeface="Helvetica Neue" charset="0"/>
                <a:cs typeface="Helvetica Neue" charset="0"/>
              </a:rPr>
              <a:t>LESS COMPETENT</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Helvetica Neue" charset="0"/>
            </a:endParaRPr>
          </a:p>
        </p:txBody>
      </p:sp>
      <p:sp>
        <p:nvSpPr>
          <p:cNvPr id="50" name="TextBox 49">
            <a:extLst>
              <a:ext uri="{FF2B5EF4-FFF2-40B4-BE49-F238E27FC236}">
                <a16:creationId xmlns:a16="http://schemas.microsoft.com/office/drawing/2014/main" id="{066ECB6E-6DC3-BA44-B188-1B7E07D9875E}"/>
              </a:ext>
            </a:extLst>
          </p:cNvPr>
          <p:cNvSpPr txBox="1"/>
          <p:nvPr userDrawn="1"/>
        </p:nvSpPr>
        <p:spPr bwMode="gray">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Helvetica Neue" charset="0"/>
              </a:rPr>
              <a:t>50</a:t>
            </a:r>
          </a:p>
        </p:txBody>
      </p:sp>
      <p:sp>
        <p:nvSpPr>
          <p:cNvPr id="51" name="TextBox 50">
            <a:extLst>
              <a:ext uri="{FF2B5EF4-FFF2-40B4-BE49-F238E27FC236}">
                <a16:creationId xmlns:a16="http://schemas.microsoft.com/office/drawing/2014/main" id="{6F6F9CB0-A9A2-B14D-ABC0-6B2A1A440214}"/>
              </a:ext>
            </a:extLst>
          </p:cNvPr>
          <p:cNvSpPr txBox="1"/>
          <p:nvPr userDrawn="1"/>
        </p:nvSpPr>
        <p:spPr bwMode="gray">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Helvetica Neue" charset="0"/>
              </a:rPr>
              <a:t>COMPETENT</a:t>
            </a:r>
          </a:p>
        </p:txBody>
      </p:sp>
      <p:cxnSp>
        <p:nvCxnSpPr>
          <p:cNvPr id="41" name="Straight Connector 40">
            <a:extLst>
              <a:ext uri="{FF2B5EF4-FFF2-40B4-BE49-F238E27FC236}">
                <a16:creationId xmlns:a16="http://schemas.microsoft.com/office/drawing/2014/main" id="{178D16AB-40D5-0647-98CC-CAA62C7C8BFB}"/>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3">
            <a:extLst>
              <a:ext uri="{FF2B5EF4-FFF2-40B4-BE49-F238E27FC236}">
                <a16:creationId xmlns:a16="http://schemas.microsoft.com/office/drawing/2014/main" id="{71068A46-FAA1-4B76-9EB8-FB55FC6449D6}"/>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483553073"/>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826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Infographic (4-Lin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B8A727-BA18-8A47-9182-1852CA48C786}"/>
              </a:ext>
            </a:extLst>
          </p:cNvPr>
          <p:cNvSpPr/>
          <p:nvPr userDrawn="1"/>
        </p:nvSpPr>
        <p:spPr>
          <a:xfrm flipH="1">
            <a:off x="4336868" y="0"/>
            <a:ext cx="7855132" cy="6858000"/>
          </a:xfrm>
          <a:prstGeom prst="rect">
            <a:avLst/>
          </a:prstGeom>
          <a:solidFill>
            <a:schemeClr val="bg1"/>
          </a:solidFill>
        </p:spPr>
        <p:txBody>
          <a:bodyPr wrap="square" lIns="0" tIns="0" rIns="0" bIns="0" rtlCol="0" anchor="ctr">
            <a:noAutofit/>
          </a:bodyPr>
          <a:lstStyle/>
          <a:p>
            <a:pPr algn="ctr">
              <a:spcAft>
                <a:spcPts val="600"/>
              </a:spcAft>
            </a:pPr>
            <a:endParaRPr lang="en-US" sz="1200" b="1"/>
          </a:p>
        </p:txBody>
      </p:sp>
      <p:sp>
        <p:nvSpPr>
          <p:cNvPr id="14" name="Rectangle 13">
            <a:extLst>
              <a:ext uri="{FF2B5EF4-FFF2-40B4-BE49-F238E27FC236}">
                <a16:creationId xmlns:a16="http://schemas.microsoft.com/office/drawing/2014/main" id="{DBB57278-ACDB-6645-A409-6B5FF955DA43}"/>
              </a:ext>
            </a:extLst>
          </p:cNvPr>
          <p:cNvSpPr/>
          <p:nvPr userDrawn="1"/>
        </p:nvSpPr>
        <p:spPr>
          <a:xfrm>
            <a:off x="0" y="0"/>
            <a:ext cx="4336869"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20" name="Text Placeholder 5"/>
          <p:cNvSpPr>
            <a:spLocks noGrp="1"/>
          </p:cNvSpPr>
          <p:nvPr>
            <p:ph type="body" sz="quarter" idx="13" hasCustomPrompt="1"/>
          </p:nvPr>
        </p:nvSpPr>
        <p:spPr>
          <a:xfrm>
            <a:off x="500050" y="2282036"/>
            <a:ext cx="3462174" cy="565330"/>
          </a:xfrm>
        </p:spPr>
        <p:txBody>
          <a:bodyPr/>
          <a:lstStyle>
            <a:lvl1pPr>
              <a:spcAft>
                <a:spcPts val="0"/>
              </a:spcAft>
              <a:defRPr sz="1600" b="0" i="0">
                <a:solidFill>
                  <a:schemeClr val="bg1"/>
                </a:solidFill>
                <a:latin typeface="+mn-lt"/>
                <a:cs typeface="Helvetica Regular" charset="0"/>
              </a:defRPr>
            </a:lvl1pPr>
          </a:lstStyle>
          <a:p>
            <a:pPr lvl="0"/>
            <a:r>
              <a:rPr lang="en-US"/>
              <a:t>Click to add label</a:t>
            </a:r>
          </a:p>
        </p:txBody>
      </p:sp>
      <p:sp>
        <p:nvSpPr>
          <p:cNvPr id="23" name="Text Placeholder 14">
            <a:extLst>
              <a:ext uri="{FF2B5EF4-FFF2-40B4-BE49-F238E27FC236}">
                <a16:creationId xmlns:a16="http://schemas.microsoft.com/office/drawing/2014/main" id="{99DDDA6C-C926-ED4D-8257-1B487242674C}"/>
              </a:ext>
            </a:extLst>
          </p:cNvPr>
          <p:cNvSpPr>
            <a:spLocks noGrp="1"/>
          </p:cNvSpPr>
          <p:nvPr>
            <p:ph type="body" sz="quarter" idx="14" hasCustomPrompt="1"/>
          </p:nvPr>
        </p:nvSpPr>
        <p:spPr>
          <a:xfrm>
            <a:off x="500049" y="2862888"/>
            <a:ext cx="3462351" cy="1646237"/>
          </a:xfrm>
        </p:spPr>
        <p:txBody>
          <a:bodyPr anchor="t"/>
          <a:lstStyle>
            <a:lvl1pPr>
              <a:defRPr sz="12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1" name="Footer Placeholder 4">
            <a:extLst>
              <a:ext uri="{FF2B5EF4-FFF2-40B4-BE49-F238E27FC236}">
                <a16:creationId xmlns:a16="http://schemas.microsoft.com/office/drawing/2014/main" id="{2F037AF8-87CE-0847-BD3E-D24CF01DA978}"/>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13" name="Title 4">
            <a:extLst>
              <a:ext uri="{FF2B5EF4-FFF2-40B4-BE49-F238E27FC236}">
                <a16:creationId xmlns:a16="http://schemas.microsoft.com/office/drawing/2014/main" id="{B146BEB4-2360-A74E-868A-1A57937EB007}"/>
              </a:ext>
            </a:extLst>
          </p:cNvPr>
          <p:cNvSpPr>
            <a:spLocks noGrp="1"/>
          </p:cNvSpPr>
          <p:nvPr>
            <p:ph type="title" hasCustomPrompt="1"/>
          </p:nvPr>
        </p:nvSpPr>
        <p:spPr>
          <a:xfrm>
            <a:off x="500049" y="497584"/>
            <a:ext cx="3469971" cy="1591056"/>
          </a:xfrm>
        </p:spPr>
        <p:txBody>
          <a:bodyPr/>
          <a:lstStyle>
            <a:lvl1pPr>
              <a:defRPr sz="2800" b="1" baseline="0">
                <a:solidFill>
                  <a:schemeClr val="bg1"/>
                </a:solidFill>
              </a:defRPr>
            </a:lvl1pPr>
          </a:lstStyle>
          <a:p>
            <a:r>
              <a:rPr lang="en-US"/>
              <a:t>EDIT 4-LINE</a:t>
            </a:r>
            <a:br>
              <a:rPr lang="en-US"/>
            </a:br>
            <a:r>
              <a:rPr lang="en-US"/>
              <a:t>EDIT 4-LINE</a:t>
            </a:r>
            <a:br>
              <a:rPr lang="en-US"/>
            </a:br>
            <a:r>
              <a:rPr lang="en-US"/>
              <a:t>EDIT 4-LINE</a:t>
            </a:r>
            <a:br>
              <a:rPr lang="en-US"/>
            </a:br>
            <a:r>
              <a:rPr lang="en-US"/>
              <a:t>EDIT 4-LINE</a:t>
            </a:r>
          </a:p>
        </p:txBody>
      </p:sp>
      <p:pic>
        <p:nvPicPr>
          <p:cNvPr id="18" name="Picture 17">
            <a:extLst>
              <a:ext uri="{FF2B5EF4-FFF2-40B4-BE49-F238E27FC236}">
                <a16:creationId xmlns:a16="http://schemas.microsoft.com/office/drawing/2014/main" id="{BEA4D55D-7F30-430F-A0C2-B0609F252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21" name="Straight Connector 20">
            <a:extLst>
              <a:ext uri="{FF2B5EF4-FFF2-40B4-BE49-F238E27FC236}">
                <a16:creationId xmlns:a16="http://schemas.microsoft.com/office/drawing/2014/main" id="{E5509FC9-5D6C-444D-BC53-39E52A91115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3">
            <a:extLst>
              <a:ext uri="{FF2B5EF4-FFF2-40B4-BE49-F238E27FC236}">
                <a16:creationId xmlns:a16="http://schemas.microsoft.com/office/drawing/2014/main" id="{C881035F-EEA5-4C0A-BC6E-DE4009DDBA6C}"/>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42805938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0826-0672-4388-8A44-4CE6813DAB05}"/>
              </a:ext>
            </a:extLst>
          </p:cNvPr>
          <p:cNvSpPr>
            <a:spLocks noGrp="1"/>
          </p:cNvSpPr>
          <p:nvPr>
            <p:ph type="title"/>
          </p:nvPr>
        </p:nvSpPr>
        <p:spPr/>
        <p:txBody>
          <a:bodyPr/>
          <a:lstStyle/>
          <a:p>
            <a:r>
              <a:rPr lang="en-US"/>
              <a:t>Click to edit Master title style</a:t>
            </a:r>
          </a:p>
        </p:txBody>
      </p:sp>
      <p:sp>
        <p:nvSpPr>
          <p:cNvPr id="3" name="Chart Placeholder 2">
            <a:extLst>
              <a:ext uri="{FF2B5EF4-FFF2-40B4-BE49-F238E27FC236}">
                <a16:creationId xmlns:a16="http://schemas.microsoft.com/office/drawing/2014/main" id="{218270D1-857B-49C7-A9CF-D25A6B8BAEED}"/>
              </a:ext>
            </a:extLst>
          </p:cNvPr>
          <p:cNvSpPr>
            <a:spLocks noGrp="1"/>
          </p:cNvSpPr>
          <p:nvPr>
            <p:ph type="chart" idx="1"/>
          </p:nvPr>
        </p:nvSpPr>
        <p:spPr/>
        <p:txBody>
          <a:bodyPr/>
          <a:lstStyle/>
          <a:p>
            <a:endParaRPr lang="en-US"/>
          </a:p>
        </p:txBody>
      </p:sp>
      <p:sp>
        <p:nvSpPr>
          <p:cNvPr id="4" name="Date Placeholder 3">
            <a:extLst>
              <a:ext uri="{FF2B5EF4-FFF2-40B4-BE49-F238E27FC236}">
                <a16:creationId xmlns:a16="http://schemas.microsoft.com/office/drawing/2014/main" id="{C39B3076-618F-4D53-9864-15E7762730F9}"/>
              </a:ext>
            </a:extLst>
          </p:cNvPr>
          <p:cNvSpPr>
            <a:spLocks noGrp="1"/>
          </p:cNvSpPr>
          <p:nvPr>
            <p:ph type="dt" sz="half" idx="10"/>
          </p:nvPr>
        </p:nvSpPr>
        <p:spPr/>
        <p:txBody>
          <a:bodyPr/>
          <a:lstStyle/>
          <a:p>
            <a:fld id="{2C89FF65-14C3-4162-8048-C84F42249673}" type="datetimeFigureOut">
              <a:rPr lang="en-US" smtClean="0"/>
              <a:t>9/20/2023</a:t>
            </a:fld>
            <a:endParaRPr lang="en-US"/>
          </a:p>
        </p:txBody>
      </p:sp>
      <p:sp>
        <p:nvSpPr>
          <p:cNvPr id="5" name="Footer Placeholder 4">
            <a:extLst>
              <a:ext uri="{FF2B5EF4-FFF2-40B4-BE49-F238E27FC236}">
                <a16:creationId xmlns:a16="http://schemas.microsoft.com/office/drawing/2014/main" id="{80D279E3-4BBF-461B-8541-DC893ADB8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C63EA-4F03-41BA-8903-E55E913C3E31}"/>
              </a:ext>
            </a:extLst>
          </p:cNvPr>
          <p:cNvSpPr>
            <a:spLocks noGrp="1"/>
          </p:cNvSpPr>
          <p:nvPr>
            <p:ph type="sldNum" sz="quarter" idx="12"/>
          </p:nvPr>
        </p:nvSpPr>
        <p:spPr/>
        <p:txBody>
          <a:bodyPr/>
          <a:lstStyle/>
          <a:p>
            <a:fld id="{A190B100-F42B-4CA1-9802-EEB47764F05D}" type="slidenum">
              <a:rPr lang="en-US" smtClean="0"/>
              <a:t>‹#›</a:t>
            </a:fld>
            <a:endParaRPr lang="en-US"/>
          </a:p>
        </p:txBody>
      </p:sp>
    </p:spTree>
    <p:extLst>
      <p:ext uri="{BB962C8B-B14F-4D97-AF65-F5344CB8AC3E}">
        <p14:creationId xmlns:p14="http://schemas.microsoft.com/office/powerpoint/2010/main" val="33817014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792DE-5A38-494A-B6C2-C07D11265D47}"/>
              </a:ext>
            </a:extLst>
          </p:cNvPr>
          <p:cNvSpPr>
            <a:spLocks noGrp="1"/>
          </p:cNvSpPr>
          <p:nvPr>
            <p:ph type="dt" sz="half" idx="10"/>
          </p:nvPr>
        </p:nvSpPr>
        <p:spPr/>
        <p:txBody>
          <a:bodyPr/>
          <a:lstStyle/>
          <a:p>
            <a:fld id="{C9368DBC-8CFA-644E-8C3C-A03517D909DB}" type="datetimeFigureOut">
              <a:rPr lang="en-US" smtClean="0"/>
              <a:t>9/20/2023</a:t>
            </a:fld>
            <a:endParaRPr lang="en-US"/>
          </a:p>
        </p:txBody>
      </p:sp>
      <p:sp>
        <p:nvSpPr>
          <p:cNvPr id="3" name="Footer Placeholder 2">
            <a:extLst>
              <a:ext uri="{FF2B5EF4-FFF2-40B4-BE49-F238E27FC236}">
                <a16:creationId xmlns:a16="http://schemas.microsoft.com/office/drawing/2014/main" id="{63A84E24-96CA-D64D-B938-09D4A641DBF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28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tx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774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8_Dark Blank Logo + Pg#">
    <p:bg>
      <p:bgPr>
        <a:solidFill>
          <a:schemeClr val="bg2">
            <a:lumMod val="1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186CC8-00CC-4F0A-AEB7-4DCD16EAA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cxnSp>
        <p:nvCxnSpPr>
          <p:cNvPr id="14" name="Straight Connector 13">
            <a:extLst>
              <a:ext uri="{FF2B5EF4-FFF2-40B4-BE49-F238E27FC236}">
                <a16:creationId xmlns:a16="http://schemas.microsoft.com/office/drawing/2014/main" id="{FC5DE1DB-506D-4B8F-BAAD-77EEB38058CD}"/>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3">
            <a:extLst>
              <a:ext uri="{FF2B5EF4-FFF2-40B4-BE49-F238E27FC236}">
                <a16:creationId xmlns:a16="http://schemas.microsoft.com/office/drawing/2014/main" id="{134239A8-7A39-4CF5-8440-C73E1E76F241}"/>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36193727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0_Axes Regional (1-Line) Head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2D186-F0EC-7C45-9DD2-E8DB305B649D}"/>
              </a:ext>
            </a:extLst>
          </p:cNvPr>
          <p:cNvSpPr/>
          <p:nvPr userDrawn="1"/>
        </p:nvSpPr>
        <p:spPr>
          <a:xfrm>
            <a:off x="3705474" y="1657702"/>
            <a:ext cx="4989519" cy="3504278"/>
          </a:xfrm>
          <a:prstGeom prst="rect">
            <a:avLst/>
          </a:prstGeom>
          <a:pattFill prst="dotGrid">
            <a:fgClr>
              <a:srgbClr val="C2C6C6"/>
            </a:fgClr>
            <a:bgClr>
              <a:schemeClr val="bg1"/>
            </a:bgClr>
          </a:pattFill>
        </p:spPr>
        <p:txBody>
          <a:bodyPr wrap="square" lIns="0" tIns="0" rIns="0" bIns="0" rtlCol="0" anchor="ctr">
            <a:noAutofit/>
          </a:bodyPr>
          <a:lstStyle/>
          <a:p>
            <a:pPr algn="ctr">
              <a:spcAft>
                <a:spcPts val="600"/>
              </a:spcAft>
            </a:pPr>
            <a:endParaRPr lang="en-US" sz="1200" b="1"/>
          </a:p>
        </p:txBody>
      </p:sp>
      <p:graphicFrame>
        <p:nvGraphicFramePr>
          <p:cNvPr id="39" name="Chart 38">
            <a:extLst>
              <a:ext uri="{FF2B5EF4-FFF2-40B4-BE49-F238E27FC236}">
                <a16:creationId xmlns:a16="http://schemas.microsoft.com/office/drawing/2014/main" id="{4E5556B4-3CAE-D54A-A7C9-61B9CA2C6C70}"/>
              </a:ext>
            </a:extLst>
          </p:cNvPr>
          <p:cNvGraphicFramePr/>
          <p:nvPr userDrawn="1">
            <p:extLst>
              <p:ext uri="{D42A27DB-BD31-4B8C-83A1-F6EECF244321}">
                <p14:modId xmlns:p14="http://schemas.microsoft.com/office/powerpoint/2010/main" val="789885762"/>
              </p:ext>
            </p:extLst>
          </p:nvPr>
        </p:nvGraphicFramePr>
        <p:xfrm>
          <a:off x="3733056" y="1696296"/>
          <a:ext cx="4958605" cy="3483864"/>
        </p:xfrm>
        <a:graphic>
          <a:graphicData uri="http://schemas.openxmlformats.org/drawingml/2006/chart">
            <c:chart xmlns:c="http://schemas.openxmlformats.org/drawingml/2006/chart" xmlns:r="http://schemas.openxmlformats.org/officeDocument/2006/relationships" r:id="rId2"/>
          </a:graphicData>
        </a:graphic>
      </p:graphicFrame>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
        <p:nvSpPr>
          <p:cNvPr id="34" name="Text Placeholder 5">
            <a:extLst>
              <a:ext uri="{FF2B5EF4-FFF2-40B4-BE49-F238E27FC236}">
                <a16:creationId xmlns:a16="http://schemas.microsoft.com/office/drawing/2014/main" id="{5DB9D956-84DE-AC44-889B-940C0913BBC7}"/>
              </a:ext>
            </a:extLst>
          </p:cNvPr>
          <p:cNvSpPr>
            <a:spLocks noGrp="1"/>
          </p:cNvSpPr>
          <p:nvPr>
            <p:ph type="body" sz="quarter" idx="13" hasCustomPrompt="1"/>
          </p:nvPr>
        </p:nvSpPr>
        <p:spPr>
          <a:xfrm>
            <a:off x="500048" y="950426"/>
            <a:ext cx="4465983"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35" name="Title 4">
            <a:extLst>
              <a:ext uri="{FF2B5EF4-FFF2-40B4-BE49-F238E27FC236}">
                <a16:creationId xmlns:a16="http://schemas.microsoft.com/office/drawing/2014/main" id="{DBF529D1-889B-4343-876F-97AB70D95259}"/>
              </a:ext>
            </a:extLst>
          </p:cNvPr>
          <p:cNvSpPr>
            <a:spLocks noGrp="1"/>
          </p:cNvSpPr>
          <p:nvPr>
            <p:ph type="title" hasCustomPrompt="1"/>
          </p:nvPr>
        </p:nvSpPr>
        <p:spPr>
          <a:xfrm>
            <a:off x="500049" y="497584"/>
            <a:ext cx="4465984" cy="310896"/>
          </a:xfrm>
        </p:spPr>
        <p:txBody>
          <a:bodyPr/>
          <a:lstStyle>
            <a:lvl1pPr>
              <a:defRPr sz="2800" b="1" baseline="0">
                <a:solidFill>
                  <a:schemeClr val="tx1"/>
                </a:solidFill>
              </a:defRPr>
            </a:lvl1pPr>
          </a:lstStyle>
          <a:p>
            <a:r>
              <a:rPr lang="en-US"/>
              <a:t>CLICK TO EDIT 1-LINE</a:t>
            </a:r>
          </a:p>
        </p:txBody>
      </p:sp>
      <p:sp>
        <p:nvSpPr>
          <p:cNvPr id="18" name="TextBox 17">
            <a:extLst>
              <a:ext uri="{FF2B5EF4-FFF2-40B4-BE49-F238E27FC236}">
                <a16:creationId xmlns:a16="http://schemas.microsoft.com/office/drawing/2014/main" id="{FCE36781-55F2-F042-9323-87E053E74D99}"/>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mn-lt"/>
                <a:ea typeface="+mn-ea"/>
                <a:cs typeface="+mn-cs"/>
              </a:rPr>
              <a:t>-35</a:t>
            </a:r>
            <a:endParaRPr kumimoji="0" lang="en-US" sz="1600" b="1" i="0" u="none" strike="noStrike" kern="1200" cap="none" spc="0" normalizeH="0" baseline="0" noProof="0">
              <a:ln>
                <a:noFill/>
              </a:ln>
              <a:effectLst/>
              <a:uLnTx/>
              <a:uFillTx/>
              <a:latin typeface="+mn-lt"/>
              <a:ea typeface="+mn-ea"/>
              <a:cs typeface="Helvetica"/>
            </a:endParaRPr>
          </a:p>
        </p:txBody>
      </p:sp>
      <p:sp>
        <p:nvSpPr>
          <p:cNvPr id="22" name="Isosceles Triangle 76">
            <a:extLst>
              <a:ext uri="{FF2B5EF4-FFF2-40B4-BE49-F238E27FC236}">
                <a16:creationId xmlns:a16="http://schemas.microsoft.com/office/drawing/2014/main" id="{15F976A4-F766-074C-9FBB-9D7E618FD97C}"/>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sp>
        <p:nvSpPr>
          <p:cNvPr id="24" name="Isosceles Triangle 76">
            <a:extLst>
              <a:ext uri="{FF2B5EF4-FFF2-40B4-BE49-F238E27FC236}">
                <a16:creationId xmlns:a16="http://schemas.microsoft.com/office/drawing/2014/main" id="{416920B4-4E51-4A4A-B575-9417F78C425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Helvetica"/>
              <a:ea typeface="+mn-ea"/>
              <a:cs typeface="+mn-cs"/>
            </a:endParaRPr>
          </a:p>
        </p:txBody>
      </p:sp>
      <p:cxnSp>
        <p:nvCxnSpPr>
          <p:cNvPr id="25" name="Straight Connector 24">
            <a:extLst>
              <a:ext uri="{FF2B5EF4-FFF2-40B4-BE49-F238E27FC236}">
                <a16:creationId xmlns:a16="http://schemas.microsoft.com/office/drawing/2014/main" id="{3A3D247D-6437-5541-80B0-ACB9AE188B2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41920E-743D-7340-9608-6EFF880C4C9F}"/>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mn-lt"/>
                <a:ea typeface="+mn-ea"/>
              </a:rPr>
              <a:t>ETHICAL</a:t>
            </a:r>
            <a:endParaRPr kumimoji="0" lang="en-US" sz="1600" b="1" i="0" u="none" strike="noStrike" kern="1200" cap="none" spc="0" normalizeH="0" baseline="0" noProof="0">
              <a:ln>
                <a:noFill/>
              </a:ln>
              <a:effectLst/>
              <a:uLnTx/>
              <a:uFillTx/>
              <a:latin typeface="+mn-lt"/>
              <a:ea typeface="+mn-ea"/>
              <a:cs typeface="Helvetica"/>
            </a:endParaRPr>
          </a:p>
        </p:txBody>
      </p:sp>
      <p:sp>
        <p:nvSpPr>
          <p:cNvPr id="27" name="TextBox 26">
            <a:extLst>
              <a:ext uri="{FF2B5EF4-FFF2-40B4-BE49-F238E27FC236}">
                <a16:creationId xmlns:a16="http://schemas.microsoft.com/office/drawing/2014/main" id="{5F114984-2CAF-6B4B-B217-5E282F46588E}"/>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mn-lt"/>
                <a:ea typeface="+mn-ea"/>
              </a:rPr>
              <a:t>35</a:t>
            </a:r>
            <a:endParaRPr kumimoji="0" lang="en-US" sz="1600" b="1" i="0" u="none" strike="noStrike" kern="1200" cap="none" spc="0" normalizeH="0" baseline="0" noProof="0">
              <a:ln>
                <a:noFill/>
              </a:ln>
              <a:effectLst/>
              <a:uLnTx/>
              <a:uFillTx/>
              <a:latin typeface="+mn-lt"/>
              <a:ea typeface="+mn-ea"/>
              <a:cs typeface="Helvetica"/>
            </a:endParaRPr>
          </a:p>
        </p:txBody>
      </p:sp>
      <p:sp>
        <p:nvSpPr>
          <p:cNvPr id="28" name="TextBox 27">
            <a:extLst>
              <a:ext uri="{FF2B5EF4-FFF2-40B4-BE49-F238E27FC236}">
                <a16:creationId xmlns:a16="http://schemas.microsoft.com/office/drawing/2014/main" id="{BCC098C9-DB93-8349-85E1-EC89DF0EF6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latin typeface="+mn-lt"/>
              </a:rPr>
              <a:t>UNETHICAL</a:t>
            </a:r>
            <a:endParaRPr kumimoji="0" lang="en-US" sz="1600" b="1" i="0" u="none" strike="noStrike" kern="1200" cap="none" spc="0" normalizeH="0" baseline="0" noProof="0">
              <a:ln>
                <a:noFill/>
              </a:ln>
              <a:effectLst/>
              <a:uLnTx/>
              <a:uFillTx/>
              <a:latin typeface="+mn-lt"/>
              <a:ea typeface="+mn-ea"/>
              <a:cs typeface="Helvetica"/>
            </a:endParaRPr>
          </a:p>
        </p:txBody>
      </p:sp>
      <p:sp>
        <p:nvSpPr>
          <p:cNvPr id="29" name="TextBox 28">
            <a:extLst>
              <a:ext uri="{FF2B5EF4-FFF2-40B4-BE49-F238E27FC236}">
                <a16:creationId xmlns:a16="http://schemas.microsoft.com/office/drawing/2014/main" id="{06BA3C9F-B13B-9B45-8AC5-44CCA1F755FD}"/>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mn-lt"/>
                <a:ea typeface="Helvetica Neue" charset="0"/>
                <a:cs typeface="Helvetica Neue" charset="0"/>
              </a:rPr>
              <a:t>-</a:t>
            </a:r>
            <a:r>
              <a:rPr kumimoji="0" lang="en-US" sz="1600" b="1" i="0" u="none" strike="noStrike" kern="1200" cap="none" spc="0" normalizeH="0" baseline="0" noProof="0">
                <a:ln>
                  <a:noFill/>
                </a:ln>
                <a:effectLst/>
                <a:uLnTx/>
                <a:uFillTx/>
                <a:latin typeface="+mn-lt"/>
                <a:ea typeface="Helvetica Neue" charset="0"/>
                <a:cs typeface="Helvetica Neue" charset="0"/>
              </a:rPr>
              <a:t>50</a:t>
            </a:r>
          </a:p>
        </p:txBody>
      </p:sp>
      <p:sp>
        <p:nvSpPr>
          <p:cNvPr id="30" name="Isosceles Triangle 26">
            <a:extLst>
              <a:ext uri="{FF2B5EF4-FFF2-40B4-BE49-F238E27FC236}">
                <a16:creationId xmlns:a16="http://schemas.microsoft.com/office/drawing/2014/main" id="{66C242F2-6137-D746-892F-93D3DA85A1AA}"/>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sp>
        <p:nvSpPr>
          <p:cNvPr id="31" name="Isosceles Triangle 26">
            <a:extLst>
              <a:ext uri="{FF2B5EF4-FFF2-40B4-BE49-F238E27FC236}">
                <a16:creationId xmlns:a16="http://schemas.microsoft.com/office/drawing/2014/main" id="{31E0904F-366B-844B-9E80-C33765471879}"/>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a:ea typeface="+mn-ea"/>
              <a:cs typeface="+mn-cs"/>
            </a:endParaRPr>
          </a:p>
        </p:txBody>
      </p:sp>
      <p:cxnSp>
        <p:nvCxnSpPr>
          <p:cNvPr id="32" name="Straight Connector 31">
            <a:extLst>
              <a:ext uri="{FF2B5EF4-FFF2-40B4-BE49-F238E27FC236}">
                <a16:creationId xmlns:a16="http://schemas.microsoft.com/office/drawing/2014/main" id="{798DD003-0946-384B-B44E-29165BEB382E}"/>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519466-349D-7642-8A38-14F5F7A7976E}"/>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mn-lt"/>
                <a:ea typeface="Helvetica Neue" charset="0"/>
                <a:cs typeface="Helvetica Neue" charset="0"/>
              </a:rPr>
              <a:t>LESS COMPETENT</a:t>
            </a:r>
            <a:endParaRPr kumimoji="0" lang="en-US" sz="1600" b="1" i="0" u="none" strike="noStrike" kern="1200" cap="none" spc="0" normalizeH="0" baseline="0" noProof="0">
              <a:ln>
                <a:noFill/>
              </a:ln>
              <a:effectLst/>
              <a:uLnTx/>
              <a:uFillTx/>
              <a:latin typeface="+mn-lt"/>
              <a:ea typeface="Helvetica Neue" charset="0"/>
              <a:cs typeface="Helvetica Neue" charset="0"/>
            </a:endParaRPr>
          </a:p>
        </p:txBody>
      </p:sp>
      <p:sp>
        <p:nvSpPr>
          <p:cNvPr id="42" name="TextBox 41">
            <a:extLst>
              <a:ext uri="{FF2B5EF4-FFF2-40B4-BE49-F238E27FC236}">
                <a16:creationId xmlns:a16="http://schemas.microsoft.com/office/drawing/2014/main" id="{B9B6B254-B5A6-9E40-A66C-693A05A6732F}"/>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Helvetica Neue" charset="0"/>
                <a:cs typeface="Helvetica Neue" charset="0"/>
              </a:rPr>
              <a:t>50</a:t>
            </a:r>
          </a:p>
        </p:txBody>
      </p:sp>
      <p:sp>
        <p:nvSpPr>
          <p:cNvPr id="43" name="TextBox 42">
            <a:extLst>
              <a:ext uri="{FF2B5EF4-FFF2-40B4-BE49-F238E27FC236}">
                <a16:creationId xmlns:a16="http://schemas.microsoft.com/office/drawing/2014/main" id="{7F6045FE-EFB6-7848-9B0F-F118EC39DD1F}"/>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Helvetica Neue" charset="0"/>
                <a:cs typeface="Helvetica Neue" charset="0"/>
              </a:rPr>
              <a:t>COMPETENT</a:t>
            </a:r>
          </a:p>
        </p:txBody>
      </p:sp>
      <p:sp>
        <p:nvSpPr>
          <p:cNvPr id="33" name="TextBox 32">
            <a:extLst>
              <a:ext uri="{FF2B5EF4-FFF2-40B4-BE49-F238E27FC236}">
                <a16:creationId xmlns:a16="http://schemas.microsoft.com/office/drawing/2014/main" id="{307F2065-1C10-8B45-8A5F-FC46ABFB4BE4}"/>
              </a:ext>
            </a:extLst>
          </p:cNvPr>
          <p:cNvSpPr txBox="1"/>
          <p:nvPr userDrawn="1"/>
        </p:nvSpPr>
        <p:spPr>
          <a:xfrm>
            <a:off x="6515751" y="3545936"/>
            <a:ext cx="787847" cy="328376"/>
          </a:xfrm>
          <a:prstGeom prst="rect">
            <a:avLst/>
          </a:prstGeom>
          <a:noFill/>
          <a:ln>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lumMod val="75000"/>
                  </a:schemeClr>
                </a:solidFill>
                <a:effectLst/>
                <a:uLnTx/>
                <a:uFillTx/>
                <a:latin typeface="+mn-lt"/>
                <a:ea typeface="Helvetica Neue" charset="0"/>
                <a:cs typeface="Helvetica Neue" charset="0"/>
              </a:rPr>
              <a:t>Business</a:t>
            </a:r>
          </a:p>
        </p:txBody>
      </p:sp>
      <p:sp>
        <p:nvSpPr>
          <p:cNvPr id="37" name="TextBox 36">
            <a:extLst>
              <a:ext uri="{FF2B5EF4-FFF2-40B4-BE49-F238E27FC236}">
                <a16:creationId xmlns:a16="http://schemas.microsoft.com/office/drawing/2014/main" id="{1AF95036-7F92-AF41-80C3-B37D7B37613D}"/>
              </a:ext>
            </a:extLst>
          </p:cNvPr>
          <p:cNvSpPr txBox="1"/>
          <p:nvPr userDrawn="1"/>
        </p:nvSpPr>
        <p:spPr>
          <a:xfrm>
            <a:off x="5332867" y="2671573"/>
            <a:ext cx="787847" cy="328376"/>
          </a:xfrm>
          <a:prstGeom prst="rect">
            <a:avLst/>
          </a:prstGeom>
          <a:noFill/>
          <a:ln>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lumMod val="75000"/>
                  </a:schemeClr>
                </a:solidFill>
                <a:effectLst/>
                <a:uLnTx/>
                <a:uFillTx/>
                <a:latin typeface="+mn-lt"/>
                <a:ea typeface="Helvetica Neue" charset="0"/>
                <a:cs typeface="Helvetica Neue" charset="0"/>
              </a:rPr>
              <a:t>NGOs</a:t>
            </a:r>
          </a:p>
        </p:txBody>
      </p:sp>
      <p:pic>
        <p:nvPicPr>
          <p:cNvPr id="38" name="Picture 37">
            <a:extLst>
              <a:ext uri="{FF2B5EF4-FFF2-40B4-BE49-F238E27FC236}">
                <a16:creationId xmlns:a16="http://schemas.microsoft.com/office/drawing/2014/main" id="{1F78DE6D-2894-4F9A-9850-47A8C3B0D6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cxnSp>
        <p:nvCxnSpPr>
          <p:cNvPr id="40" name="Straight Connector 39">
            <a:extLst>
              <a:ext uri="{FF2B5EF4-FFF2-40B4-BE49-F238E27FC236}">
                <a16:creationId xmlns:a16="http://schemas.microsoft.com/office/drawing/2014/main" id="{7BBC4FE4-7B93-4113-9CB1-DD8EF67FFFC0}"/>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Slide Number Placeholder 3">
            <a:extLst>
              <a:ext uri="{FF2B5EF4-FFF2-40B4-BE49-F238E27FC236}">
                <a16:creationId xmlns:a16="http://schemas.microsoft.com/office/drawing/2014/main" id="{750E3306-7DB1-40BE-A08A-F69BF76C2759}"/>
              </a:ext>
            </a:extLst>
          </p:cNvPr>
          <p:cNvSpPr txBox="1">
            <a:spLocks/>
          </p:cNvSpPr>
          <p:nvPr userDrawn="1"/>
        </p:nvSpPr>
        <p:spPr>
          <a:xfrm>
            <a:off x="11742243" y="6405601"/>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98338658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Headline (2-Line) + Label">
    <p:spTree>
      <p:nvGrpSpPr>
        <p:cNvPr id="1" name=""/>
        <p:cNvGrpSpPr/>
        <p:nvPr/>
      </p:nvGrpSpPr>
      <p:grpSpPr>
        <a:xfrm>
          <a:off x="0" y="0"/>
          <a:ext cx="0" cy="0"/>
          <a:chOff x="0" y="0"/>
          <a:chExt cx="0" cy="0"/>
        </a:xfrm>
      </p:grpSpPr>
      <p:sp>
        <p:nvSpPr>
          <p:cNvPr id="9" name="Text Placeholder 5"/>
          <p:cNvSpPr>
            <a:spLocks noGrp="1"/>
          </p:cNvSpPr>
          <p:nvPr>
            <p:ph type="body" sz="quarter" idx="13" hasCustomPrompt="1"/>
          </p:nvPr>
        </p:nvSpPr>
        <p:spPr>
          <a:xfrm>
            <a:off x="500048" y="1411546"/>
            <a:ext cx="8148518"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1" name="Title 4"/>
          <p:cNvSpPr>
            <a:spLocks noGrp="1"/>
          </p:cNvSpPr>
          <p:nvPr>
            <p:ph type="title" hasCustomPrompt="1"/>
          </p:nvPr>
        </p:nvSpPr>
        <p:spPr>
          <a:xfrm>
            <a:off x="500048" y="497583"/>
            <a:ext cx="9824916" cy="752483"/>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pic>
        <p:nvPicPr>
          <p:cNvPr id="10" name="Picture 9">
            <a:extLst>
              <a:ext uri="{FF2B5EF4-FFF2-40B4-BE49-F238E27FC236}">
                <a16:creationId xmlns:a16="http://schemas.microsoft.com/office/drawing/2014/main" id="{2A49454C-2731-4655-9858-C942200A8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3835" y="6378801"/>
            <a:ext cx="622906" cy="259280"/>
          </a:xfrm>
          <a:prstGeom prst="rect">
            <a:avLst/>
          </a:prstGeom>
        </p:spPr>
      </p:pic>
      <p:sp>
        <p:nvSpPr>
          <p:cNvPr id="12" name="Slide Number Placeholder 3">
            <a:extLst>
              <a:ext uri="{FF2B5EF4-FFF2-40B4-BE49-F238E27FC236}">
                <a16:creationId xmlns:a16="http://schemas.microsoft.com/office/drawing/2014/main" id="{1D692AB6-DB77-4335-9F27-219B60C5820F}"/>
              </a:ext>
            </a:extLst>
          </p:cNvPr>
          <p:cNvSpPr txBox="1">
            <a:spLocks/>
          </p:cNvSpPr>
          <p:nvPr userDrawn="1"/>
        </p:nvSpPr>
        <p:spPr>
          <a:xfrm>
            <a:off x="11742243" y="6434176"/>
            <a:ext cx="199455" cy="175651"/>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000" smtClean="0">
                <a:solidFill>
                  <a:schemeClr val="bg2">
                    <a:lumMod val="10000"/>
                  </a:schemeClr>
                </a:solidFill>
              </a:rPr>
              <a:pPr/>
              <a:t>‹#›</a:t>
            </a:fld>
            <a:endParaRPr lang="en-US" sz="1000">
              <a:solidFill>
                <a:schemeClr val="bg2">
                  <a:lumMod val="10000"/>
                </a:schemeClr>
              </a:solidFill>
            </a:endParaRPr>
          </a:p>
        </p:txBody>
      </p:sp>
      <p:cxnSp>
        <p:nvCxnSpPr>
          <p:cNvPr id="13" name="Straight Connector 12">
            <a:extLst>
              <a:ext uri="{FF2B5EF4-FFF2-40B4-BE49-F238E27FC236}">
                <a16:creationId xmlns:a16="http://schemas.microsoft.com/office/drawing/2014/main" id="{1AF65415-E804-4EDD-A415-3D0694EA539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BC35D460-A6BB-F240-824D-6AFA54688396}"/>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r>
              <a:rPr lang="en-US"/>
              <a:t>Footer</a:t>
            </a:r>
          </a:p>
        </p:txBody>
      </p:sp>
    </p:spTree>
    <p:extLst>
      <p:ext uri="{BB962C8B-B14F-4D97-AF65-F5344CB8AC3E}">
        <p14:creationId xmlns:p14="http://schemas.microsoft.com/office/powerpoint/2010/main" val="16517684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F71C-91DF-4689-926C-DFB3D15284BB}"/>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8C9FF4BD-004D-4D09-852B-5DC7AED9B3F4}"/>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F47ADF94-06D7-4784-9835-ADEDB26BC4D0}"/>
              </a:ext>
            </a:extLst>
          </p:cNvPr>
          <p:cNvSpPr txBox="1">
            <a:spLocks/>
          </p:cNvSpPr>
          <p:nvPr userDrawn="1"/>
        </p:nvSpPr>
        <p:spPr>
          <a:xfrm>
            <a:off x="609600" y="2646763"/>
            <a:ext cx="10972800" cy="1400383"/>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pitchFamily="50" charset="0"/>
                <a:ea typeface="+mj-ea"/>
                <a:cs typeface="+mj-cs"/>
              </a:rPr>
              <a:t>EDELMAN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Black" panose="02000000000000000000" pitchFamily="50" charset="0"/>
                <a:ea typeface="+mj-ea"/>
                <a:cs typeface="+mj-cs"/>
              </a:rPr>
              <a:t>DATA &amp; INTELLIGENCE (DxI)</a:t>
            </a:r>
          </a:p>
        </p:txBody>
      </p:sp>
      <p:sp>
        <p:nvSpPr>
          <p:cNvPr id="6" name="Footer Placeholder 4">
            <a:extLst>
              <a:ext uri="{FF2B5EF4-FFF2-40B4-BE49-F238E27FC236}">
                <a16:creationId xmlns:a16="http://schemas.microsoft.com/office/drawing/2014/main" id="{09AEBC30-177A-4C08-B996-906F0143AF49}"/>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8" name="Straight Connector 7">
            <a:extLst>
              <a:ext uri="{FF2B5EF4-FFF2-40B4-BE49-F238E27FC236}">
                <a16:creationId xmlns:a16="http://schemas.microsoft.com/office/drawing/2014/main" id="{E93B8CD9-57B5-45B8-8958-FED0EB7D27A8}"/>
              </a:ext>
            </a:extLst>
          </p:cNvPr>
          <p:cNvCxnSpPr>
            <a:cxnSpLocks/>
          </p:cNvCxnSpPr>
          <p:nvPr userDrawn="1"/>
        </p:nvCxnSpPr>
        <p:spPr>
          <a:xfrm flipH="1">
            <a:off x="727546" y="4237267"/>
            <a:ext cx="8048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CD16A6-5AA2-4016-8DF5-8F4269B9BDD7}"/>
              </a:ext>
            </a:extLst>
          </p:cNvPr>
          <p:cNvSpPr>
            <a:spLocks noGrp="1"/>
          </p:cNvSpPr>
          <p:nvPr>
            <p:ph type="title" hasCustomPrompt="1"/>
          </p:nvPr>
        </p:nvSpPr>
        <p:spPr>
          <a:xfrm>
            <a:off x="727546" y="4518263"/>
            <a:ext cx="10972800" cy="246221"/>
          </a:xfrm>
        </p:spPr>
        <p:txBody>
          <a:bodyPr wrap="square" bIns="0" anchor="t">
            <a:spAutoFit/>
          </a:bodyPr>
          <a:lstStyle>
            <a:lvl1pPr>
              <a:defRPr lang="en-US" sz="1600" i="0" kern="1200" spc="120" dirty="0" smtClean="0">
                <a:solidFill>
                  <a:srgbClr val="FFFFFF"/>
                </a:solidFill>
                <a:latin typeface="Verlag Light"/>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789577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BD93BC-ACBB-4AD6-957E-5C4BC00263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9" name="Text Placeholder 28">
            <a:extLst>
              <a:ext uri="{FF2B5EF4-FFF2-40B4-BE49-F238E27FC236}">
                <a16:creationId xmlns:a16="http://schemas.microsoft.com/office/drawing/2014/main" id="{AD5D5448-EE54-4402-AFF0-AA75A9D0FF4B}"/>
              </a:ext>
            </a:extLst>
          </p:cNvPr>
          <p:cNvSpPr>
            <a:spLocks noGrp="1"/>
          </p:cNvSpPr>
          <p:nvPr>
            <p:ph type="body" sz="quarter" idx="11" hasCustomPrompt="1"/>
          </p:nvPr>
        </p:nvSpPr>
        <p:spPr>
          <a:xfrm>
            <a:off x="6070242" y="1192738"/>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0" name="Text Placeholder 28">
            <a:extLst>
              <a:ext uri="{FF2B5EF4-FFF2-40B4-BE49-F238E27FC236}">
                <a16:creationId xmlns:a16="http://schemas.microsoft.com/office/drawing/2014/main" id="{FF47F59D-4088-4E44-AF10-E72F9EC71AFF}"/>
              </a:ext>
            </a:extLst>
          </p:cNvPr>
          <p:cNvSpPr>
            <a:spLocks noGrp="1"/>
          </p:cNvSpPr>
          <p:nvPr>
            <p:ph type="body" sz="quarter" idx="12" hasCustomPrompt="1"/>
          </p:nvPr>
        </p:nvSpPr>
        <p:spPr>
          <a:xfrm>
            <a:off x="6070242" y="2400329"/>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5" name="Text Placeholder 28">
            <a:extLst>
              <a:ext uri="{FF2B5EF4-FFF2-40B4-BE49-F238E27FC236}">
                <a16:creationId xmlns:a16="http://schemas.microsoft.com/office/drawing/2014/main" id="{61EFF02A-A689-4D9A-8D6C-CDD2DC661544}"/>
              </a:ext>
            </a:extLst>
          </p:cNvPr>
          <p:cNvSpPr>
            <a:spLocks noGrp="1"/>
          </p:cNvSpPr>
          <p:nvPr>
            <p:ph type="body" sz="quarter" idx="13" hasCustomPrompt="1"/>
          </p:nvPr>
        </p:nvSpPr>
        <p:spPr>
          <a:xfrm>
            <a:off x="6073944" y="3608955"/>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6" name="Text Placeholder 28">
            <a:extLst>
              <a:ext uri="{FF2B5EF4-FFF2-40B4-BE49-F238E27FC236}">
                <a16:creationId xmlns:a16="http://schemas.microsoft.com/office/drawing/2014/main" id="{A4EF1134-E39C-4E7E-9E20-947400F3E70B}"/>
              </a:ext>
            </a:extLst>
          </p:cNvPr>
          <p:cNvSpPr>
            <a:spLocks noGrp="1"/>
          </p:cNvSpPr>
          <p:nvPr>
            <p:ph type="body" sz="quarter" idx="14" hasCustomPrompt="1"/>
          </p:nvPr>
        </p:nvSpPr>
        <p:spPr>
          <a:xfrm>
            <a:off x="6073944" y="4816546"/>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7" name="Text Placeholder 28">
            <a:extLst>
              <a:ext uri="{FF2B5EF4-FFF2-40B4-BE49-F238E27FC236}">
                <a16:creationId xmlns:a16="http://schemas.microsoft.com/office/drawing/2014/main" id="{A091ED28-C878-405D-93D2-D0F121C09FA9}"/>
              </a:ext>
            </a:extLst>
          </p:cNvPr>
          <p:cNvSpPr>
            <a:spLocks noGrp="1"/>
          </p:cNvSpPr>
          <p:nvPr>
            <p:ph type="body" sz="quarter" idx="15" hasCustomPrompt="1"/>
          </p:nvPr>
        </p:nvSpPr>
        <p:spPr>
          <a:xfrm>
            <a:off x="6071727" y="6029262"/>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2" name="Title 1">
            <a:extLst>
              <a:ext uri="{FF2B5EF4-FFF2-40B4-BE49-F238E27FC236}">
                <a16:creationId xmlns:a16="http://schemas.microsoft.com/office/drawing/2014/main" id="{A88D5256-6766-4FB9-909E-400AA093C21B}"/>
              </a:ext>
            </a:extLst>
          </p:cNvPr>
          <p:cNvSpPr>
            <a:spLocks noGrp="1"/>
          </p:cNvSpPr>
          <p:nvPr>
            <p:ph type="title" hasCustomPrompt="1"/>
          </p:nvPr>
        </p:nvSpPr>
        <p:spPr>
          <a:xfrm>
            <a:off x="574431" y="3210334"/>
            <a:ext cx="3914273"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a:t>
            </a:r>
          </a:p>
        </p:txBody>
      </p:sp>
      <p:sp>
        <p:nvSpPr>
          <p:cNvPr id="3" name="Slide Number Placeholder 2">
            <a:extLst>
              <a:ext uri="{FF2B5EF4-FFF2-40B4-BE49-F238E27FC236}">
                <a16:creationId xmlns:a16="http://schemas.microsoft.com/office/drawing/2014/main" id="{A14EE7A2-29A1-4776-BB71-23C894C76317}"/>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5" name="Footer Placeholder 4">
            <a:extLst>
              <a:ext uri="{FF2B5EF4-FFF2-40B4-BE49-F238E27FC236}">
                <a16:creationId xmlns:a16="http://schemas.microsoft.com/office/drawing/2014/main" id="{C0F842FE-FEB0-417E-82A6-90D151EF4ACA}"/>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03759CCA-5DB1-4A1C-A7C7-6A5143EE8CE0}"/>
              </a:ext>
            </a:extLst>
          </p:cNvPr>
          <p:cNvCxnSpPr>
            <a:cxnSpLocks/>
          </p:cNvCxnSpPr>
          <p:nvPr userDrawn="1"/>
        </p:nvCxnSpPr>
        <p:spPr>
          <a:xfrm flipH="1">
            <a:off x="623460" y="2969654"/>
            <a:ext cx="2011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3453CBE-224E-491D-A71A-E946CFFF8067}"/>
              </a:ext>
            </a:extLst>
          </p:cNvPr>
          <p:cNvGrpSpPr/>
          <p:nvPr userDrawn="1"/>
        </p:nvGrpSpPr>
        <p:grpSpPr>
          <a:xfrm>
            <a:off x="5981283" y="308147"/>
            <a:ext cx="4224866" cy="830997"/>
            <a:chOff x="5981283" y="318307"/>
            <a:chExt cx="4224866" cy="830997"/>
          </a:xfrm>
        </p:grpSpPr>
        <p:sp>
          <p:nvSpPr>
            <p:cNvPr id="10" name="TextBox 9">
              <a:extLst>
                <a:ext uri="{FF2B5EF4-FFF2-40B4-BE49-F238E27FC236}">
                  <a16:creationId xmlns:a16="http://schemas.microsoft.com/office/drawing/2014/main" id="{4769E39B-BB5F-48E7-B17A-46F56AEE9BE4}"/>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F5050"/>
                  </a:solidFill>
                  <a:latin typeface="Verlag Black"/>
                </a:rPr>
                <a:t>1</a:t>
              </a:r>
              <a:endParaRPr lang="en-US" sz="4000" i="0" baseline="0">
                <a:solidFill>
                  <a:srgbClr val="FF5050"/>
                </a:solidFill>
              </a:endParaRPr>
            </a:p>
          </p:txBody>
        </p:sp>
        <p:cxnSp>
          <p:nvCxnSpPr>
            <p:cNvPr id="11" name="Straight Connector 10">
              <a:extLst>
                <a:ext uri="{FF2B5EF4-FFF2-40B4-BE49-F238E27FC236}">
                  <a16:creationId xmlns:a16="http://schemas.microsoft.com/office/drawing/2014/main" id="{56816282-40E6-4940-8A19-08AEA1CFF9B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9A3D06-E613-4E45-ADA7-305352C0CB2A}"/>
              </a:ext>
            </a:extLst>
          </p:cNvPr>
          <p:cNvGrpSpPr/>
          <p:nvPr userDrawn="1"/>
        </p:nvGrpSpPr>
        <p:grpSpPr>
          <a:xfrm>
            <a:off x="5981283" y="1516666"/>
            <a:ext cx="4224866" cy="830997"/>
            <a:chOff x="5981283" y="318307"/>
            <a:chExt cx="4224866" cy="830997"/>
          </a:xfrm>
        </p:grpSpPr>
        <p:sp>
          <p:nvSpPr>
            <p:cNvPr id="14" name="TextBox 13">
              <a:extLst>
                <a:ext uri="{FF2B5EF4-FFF2-40B4-BE49-F238E27FC236}">
                  <a16:creationId xmlns:a16="http://schemas.microsoft.com/office/drawing/2014/main" id="{5DE006B7-5C3A-4B23-B847-21A5C8142A3B}"/>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15927"/>
                  </a:solidFill>
                  <a:latin typeface="Verlag Black"/>
                </a:rPr>
                <a:t>2</a:t>
              </a:r>
              <a:endParaRPr lang="en-US" sz="4000" i="0" baseline="0">
                <a:solidFill>
                  <a:srgbClr val="F15927"/>
                </a:solidFill>
              </a:endParaRPr>
            </a:p>
          </p:txBody>
        </p:sp>
        <p:cxnSp>
          <p:nvCxnSpPr>
            <p:cNvPr id="15" name="Straight Connector 14">
              <a:extLst>
                <a:ext uri="{FF2B5EF4-FFF2-40B4-BE49-F238E27FC236}">
                  <a16:creationId xmlns:a16="http://schemas.microsoft.com/office/drawing/2014/main" id="{F5545E48-043F-4EC2-933C-1B35B9FD09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B3AAE2-1A72-41E7-9B9F-B2C6347B01E5}"/>
              </a:ext>
            </a:extLst>
          </p:cNvPr>
          <p:cNvGrpSpPr/>
          <p:nvPr userDrawn="1"/>
        </p:nvGrpSpPr>
        <p:grpSpPr>
          <a:xfrm>
            <a:off x="5981283" y="2726084"/>
            <a:ext cx="4224866" cy="830997"/>
            <a:chOff x="5981283" y="318307"/>
            <a:chExt cx="4224866" cy="830997"/>
          </a:xfrm>
        </p:grpSpPr>
        <p:sp>
          <p:nvSpPr>
            <p:cNvPr id="18" name="TextBox 17">
              <a:extLst>
                <a:ext uri="{FF2B5EF4-FFF2-40B4-BE49-F238E27FC236}">
                  <a16:creationId xmlns:a16="http://schemas.microsoft.com/office/drawing/2014/main" id="{90AF364C-BE3F-4BD8-B958-E494A397158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33CCCC"/>
                  </a:solidFill>
                  <a:latin typeface="Verlag Black"/>
                </a:rPr>
                <a:t>3</a:t>
              </a:r>
              <a:endParaRPr lang="en-US" sz="4000" i="0" baseline="0">
                <a:solidFill>
                  <a:srgbClr val="33CCCC"/>
                </a:solidFill>
              </a:endParaRPr>
            </a:p>
          </p:txBody>
        </p:sp>
        <p:cxnSp>
          <p:nvCxnSpPr>
            <p:cNvPr id="19" name="Straight Connector 18">
              <a:extLst>
                <a:ext uri="{FF2B5EF4-FFF2-40B4-BE49-F238E27FC236}">
                  <a16:creationId xmlns:a16="http://schemas.microsoft.com/office/drawing/2014/main" id="{54946AE7-C287-49FE-AEA7-728FAA0AB8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1BFD566-9DB3-4F51-96B6-8A3823513EB7}"/>
              </a:ext>
            </a:extLst>
          </p:cNvPr>
          <p:cNvGrpSpPr/>
          <p:nvPr userDrawn="1"/>
        </p:nvGrpSpPr>
        <p:grpSpPr>
          <a:xfrm>
            <a:off x="5981283" y="3934603"/>
            <a:ext cx="4224866" cy="830997"/>
            <a:chOff x="5981283" y="318307"/>
            <a:chExt cx="4224866" cy="830997"/>
          </a:xfrm>
        </p:grpSpPr>
        <p:sp>
          <p:nvSpPr>
            <p:cNvPr id="22" name="TextBox 21">
              <a:extLst>
                <a:ext uri="{FF2B5EF4-FFF2-40B4-BE49-F238E27FC236}">
                  <a16:creationId xmlns:a16="http://schemas.microsoft.com/office/drawing/2014/main" id="{14F1859E-DCAC-45AE-BC27-A284FC7DDCE2}"/>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00CCFF"/>
                  </a:solidFill>
                  <a:latin typeface="Verlag Black"/>
                </a:rPr>
                <a:t>4</a:t>
              </a:r>
              <a:endParaRPr lang="en-US" sz="4000" i="0" baseline="0">
                <a:solidFill>
                  <a:srgbClr val="00CCFF"/>
                </a:solidFill>
              </a:endParaRPr>
            </a:p>
          </p:txBody>
        </p:sp>
        <p:cxnSp>
          <p:nvCxnSpPr>
            <p:cNvPr id="23" name="Straight Connector 22">
              <a:extLst>
                <a:ext uri="{FF2B5EF4-FFF2-40B4-BE49-F238E27FC236}">
                  <a16:creationId xmlns:a16="http://schemas.microsoft.com/office/drawing/2014/main" id="{A2151DAC-0FF4-4571-9E01-061333B8E9D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7D67C80-67C9-467D-B3E4-CF4398B9464C}"/>
              </a:ext>
            </a:extLst>
          </p:cNvPr>
          <p:cNvGrpSpPr/>
          <p:nvPr userDrawn="1"/>
        </p:nvGrpSpPr>
        <p:grpSpPr>
          <a:xfrm>
            <a:off x="5981283" y="5144021"/>
            <a:ext cx="4224866" cy="830997"/>
            <a:chOff x="5981283" y="318307"/>
            <a:chExt cx="4224866" cy="830997"/>
          </a:xfrm>
        </p:grpSpPr>
        <p:sp>
          <p:nvSpPr>
            <p:cNvPr id="26" name="TextBox 25">
              <a:extLst>
                <a:ext uri="{FF2B5EF4-FFF2-40B4-BE49-F238E27FC236}">
                  <a16:creationId xmlns:a16="http://schemas.microsoft.com/office/drawing/2014/main" id="{E55C43E8-89F2-4B01-8D34-87D47FA48F7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9966FF"/>
                  </a:solidFill>
                  <a:latin typeface="Verlag Black"/>
                </a:rPr>
                <a:t>5</a:t>
              </a:r>
              <a:endParaRPr lang="en-US" sz="4000" i="0" baseline="0">
                <a:solidFill>
                  <a:srgbClr val="9966FF"/>
                </a:solidFill>
              </a:endParaRPr>
            </a:p>
          </p:txBody>
        </p:sp>
        <p:cxnSp>
          <p:nvCxnSpPr>
            <p:cNvPr id="27" name="Straight Connector 26">
              <a:extLst>
                <a:ext uri="{FF2B5EF4-FFF2-40B4-BE49-F238E27FC236}">
                  <a16:creationId xmlns:a16="http://schemas.microsoft.com/office/drawing/2014/main" id="{B7EC624A-B638-42E5-84F0-CAF2CBE16520}"/>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75999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919443-E1F0-4CD9-93CE-81F6A0C3E95E}"/>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4" name="Straight Connector 3">
            <a:extLst>
              <a:ext uri="{FF2B5EF4-FFF2-40B4-BE49-F238E27FC236}">
                <a16:creationId xmlns:a16="http://schemas.microsoft.com/office/drawing/2014/main" id="{C4050AE2-C4E1-42D0-B00F-9C0BA0F57D3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924D927-FFDA-40EB-9AF1-C684481B1D0F}"/>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30887392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463504-6306-401F-BC12-FC24F366EF5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C655C64-E1E1-4169-AC07-2948841DFFF1}"/>
              </a:ext>
            </a:extLst>
          </p:cNvPr>
          <p:cNvGrpSpPr/>
          <p:nvPr userDrawn="1"/>
        </p:nvGrpSpPr>
        <p:grpSpPr>
          <a:xfrm>
            <a:off x="8121377" y="0"/>
            <a:ext cx="4070623" cy="6858000"/>
            <a:chOff x="8121377" y="0"/>
            <a:chExt cx="4070623" cy="6858000"/>
          </a:xfrm>
        </p:grpSpPr>
        <p:sp>
          <p:nvSpPr>
            <p:cNvPr id="7" name="Rectangle 6">
              <a:extLst>
                <a:ext uri="{FF2B5EF4-FFF2-40B4-BE49-F238E27FC236}">
                  <a16:creationId xmlns:a16="http://schemas.microsoft.com/office/drawing/2014/main" id="{2256E223-FA88-4953-A92C-945326899E0E}"/>
                </a:ext>
              </a:extLst>
            </p:cNvPr>
            <p:cNvSpPr/>
            <p:nvPr/>
          </p:nvSpPr>
          <p:spPr>
            <a:xfrm>
              <a:off x="8121377" y="0"/>
              <a:ext cx="4070623"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FD6806F-EBE1-4D48-A99D-DF0CF501E6EB}"/>
                </a:ext>
              </a:extLst>
            </p:cNvPr>
            <p:cNvSpPr/>
            <p:nvPr/>
          </p:nvSpPr>
          <p:spPr>
            <a:xfrm rot="5400000">
              <a:off x="7814883" y="3247294"/>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grpSp>
      <p:sp>
        <p:nvSpPr>
          <p:cNvPr id="2" name="Title 1">
            <a:extLst>
              <a:ext uri="{FF2B5EF4-FFF2-40B4-BE49-F238E27FC236}">
                <a16:creationId xmlns:a16="http://schemas.microsoft.com/office/drawing/2014/main" id="{74495054-25C5-4893-AE33-1119221D6277}"/>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38FA3527-90E6-4E3D-BCC2-32D2BE477B0C}"/>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5831760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A9511-ED03-438E-90C5-7DB16C9DEA5C}"/>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4" name="Text Placeholder 13">
            <a:extLst>
              <a:ext uri="{FF2B5EF4-FFF2-40B4-BE49-F238E27FC236}">
                <a16:creationId xmlns:a16="http://schemas.microsoft.com/office/drawing/2014/main" id="{AE341EA1-0F7D-4EF1-86D1-CFB722092697}"/>
              </a:ext>
            </a:extLst>
          </p:cNvPr>
          <p:cNvSpPr>
            <a:spLocks noGrp="1"/>
          </p:cNvSpPr>
          <p:nvPr>
            <p:ph type="body" sz="quarter" idx="11" hasCustomPrompt="1"/>
          </p:nvPr>
        </p:nvSpPr>
        <p:spPr>
          <a:xfrm>
            <a:off x="5233096" y="1674999"/>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15" name="Text Placeholder 13">
            <a:extLst>
              <a:ext uri="{FF2B5EF4-FFF2-40B4-BE49-F238E27FC236}">
                <a16:creationId xmlns:a16="http://schemas.microsoft.com/office/drawing/2014/main" id="{61FF7BDE-1D7E-43EC-93A5-7DD0A164EC66}"/>
              </a:ext>
            </a:extLst>
          </p:cNvPr>
          <p:cNvSpPr>
            <a:spLocks noGrp="1"/>
          </p:cNvSpPr>
          <p:nvPr>
            <p:ph type="body" sz="quarter" idx="12" hasCustomPrompt="1"/>
          </p:nvPr>
        </p:nvSpPr>
        <p:spPr>
          <a:xfrm>
            <a:off x="5219242" y="109669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6" name="Text Placeholder 13">
            <a:extLst>
              <a:ext uri="{FF2B5EF4-FFF2-40B4-BE49-F238E27FC236}">
                <a16:creationId xmlns:a16="http://schemas.microsoft.com/office/drawing/2014/main" id="{4F6E4CF7-C6DF-4CD8-861E-AC4832BF793C}"/>
              </a:ext>
            </a:extLst>
          </p:cNvPr>
          <p:cNvSpPr>
            <a:spLocks noGrp="1"/>
          </p:cNvSpPr>
          <p:nvPr>
            <p:ph type="body" sz="quarter" idx="13" hasCustomPrompt="1"/>
          </p:nvPr>
        </p:nvSpPr>
        <p:spPr>
          <a:xfrm>
            <a:off x="5246950" y="4322525"/>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chemeClr val="tx1"/>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27" name="Text Placeholder 13">
            <a:extLst>
              <a:ext uri="{FF2B5EF4-FFF2-40B4-BE49-F238E27FC236}">
                <a16:creationId xmlns:a16="http://schemas.microsoft.com/office/drawing/2014/main" id="{CE3576ED-9388-4D8C-819E-FBA5BEEC669B}"/>
              </a:ext>
            </a:extLst>
          </p:cNvPr>
          <p:cNvSpPr>
            <a:spLocks noGrp="1"/>
          </p:cNvSpPr>
          <p:nvPr>
            <p:ph type="body" sz="quarter" idx="14" hasCustomPrompt="1"/>
          </p:nvPr>
        </p:nvSpPr>
        <p:spPr>
          <a:xfrm>
            <a:off x="5233096" y="3744220"/>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grpSp>
        <p:nvGrpSpPr>
          <p:cNvPr id="17" name="Group 16">
            <a:extLst>
              <a:ext uri="{FF2B5EF4-FFF2-40B4-BE49-F238E27FC236}">
                <a16:creationId xmlns:a16="http://schemas.microsoft.com/office/drawing/2014/main" id="{B6C5927D-DAAF-487A-A2CB-E21645D739AC}"/>
              </a:ext>
            </a:extLst>
          </p:cNvPr>
          <p:cNvGrpSpPr/>
          <p:nvPr userDrawn="1"/>
        </p:nvGrpSpPr>
        <p:grpSpPr>
          <a:xfrm>
            <a:off x="4939903" y="1184034"/>
            <a:ext cx="0" cy="4601851"/>
            <a:chOff x="5022936" y="1195985"/>
            <a:chExt cx="0" cy="4601851"/>
          </a:xfrm>
        </p:grpSpPr>
        <p:cxnSp>
          <p:nvCxnSpPr>
            <p:cNvPr id="20" name="Straight Connector 19">
              <a:extLst>
                <a:ext uri="{FF2B5EF4-FFF2-40B4-BE49-F238E27FC236}">
                  <a16:creationId xmlns:a16="http://schemas.microsoft.com/office/drawing/2014/main" id="{54A1DC88-054A-4D6E-9818-63BF487C335E}"/>
                </a:ext>
              </a:extLst>
            </p:cNvPr>
            <p:cNvCxnSpPr/>
            <p:nvPr/>
          </p:nvCxnSpPr>
          <p:spPr>
            <a:xfrm>
              <a:off x="5022936" y="1195985"/>
              <a:ext cx="0" cy="1958498"/>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E8445C-F632-4843-ACE1-776077CF56B7}"/>
                </a:ext>
              </a:extLst>
            </p:cNvPr>
            <p:cNvCxnSpPr/>
            <p:nvPr/>
          </p:nvCxnSpPr>
          <p:spPr>
            <a:xfrm>
              <a:off x="5022936" y="3839338"/>
              <a:ext cx="0" cy="19584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23F9ED7-6B70-41FD-9B0B-C1E98F11E51F}"/>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9" name="Title 1">
            <a:extLst>
              <a:ext uri="{FF2B5EF4-FFF2-40B4-BE49-F238E27FC236}">
                <a16:creationId xmlns:a16="http://schemas.microsoft.com/office/drawing/2014/main" id="{04EEF647-3032-4A61-B255-B44C9CC8CF2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0" name="Isosceles Triangle 29">
            <a:extLst>
              <a:ext uri="{FF2B5EF4-FFF2-40B4-BE49-F238E27FC236}">
                <a16:creationId xmlns:a16="http://schemas.microsoft.com/office/drawing/2014/main" id="{4BB91A96-C778-4746-A9C2-9F0687CB54FC}"/>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31" name="Isosceles Triangle 30">
            <a:extLst>
              <a:ext uri="{FF2B5EF4-FFF2-40B4-BE49-F238E27FC236}">
                <a16:creationId xmlns:a16="http://schemas.microsoft.com/office/drawing/2014/main" id="{0C4D35C2-18FB-4DE5-85CC-715A9E4B5984}"/>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32" name="Straight Connector 31">
            <a:extLst>
              <a:ext uri="{FF2B5EF4-FFF2-40B4-BE49-F238E27FC236}">
                <a16:creationId xmlns:a16="http://schemas.microsoft.com/office/drawing/2014/main" id="{A0C2D15A-7013-4F91-BE47-4097071BD2B6}"/>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ooter Placeholder 4">
            <a:extLst>
              <a:ext uri="{FF2B5EF4-FFF2-40B4-BE49-F238E27FC236}">
                <a16:creationId xmlns:a16="http://schemas.microsoft.com/office/drawing/2014/main" id="{8753D8BC-BC4A-426D-A4AF-77DF1434474E}"/>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36505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2" name="Parallelogram 41">
            <a:extLst>
              <a:ext uri="{FF2B5EF4-FFF2-40B4-BE49-F238E27FC236}">
                <a16:creationId xmlns:a16="http://schemas.microsoft.com/office/drawing/2014/main" id="{B04A9182-AFB8-4AB9-A122-7C52B4CDDD8A}"/>
              </a:ext>
            </a:extLst>
          </p:cNvPr>
          <p:cNvSpPr/>
          <p:nvPr userDrawn="1"/>
        </p:nvSpPr>
        <p:spPr>
          <a:xfrm>
            <a:off x="8452121" y="1625647"/>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5BB0B11D-1E27-446A-AFB6-30DB21628D00}"/>
              </a:ext>
            </a:extLst>
          </p:cNvPr>
          <p:cNvSpPr/>
          <p:nvPr userDrawn="1"/>
        </p:nvSpPr>
        <p:spPr>
          <a:xfrm>
            <a:off x="4486029" y="1618092"/>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612970A0-5CD9-423A-8C3C-5C85109E178C}"/>
              </a:ext>
            </a:extLst>
          </p:cNvPr>
          <p:cNvSpPr/>
          <p:nvPr userDrawn="1"/>
        </p:nvSpPr>
        <p:spPr>
          <a:xfrm>
            <a:off x="523700" y="1622509"/>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56">
            <a:extLst>
              <a:ext uri="{FF2B5EF4-FFF2-40B4-BE49-F238E27FC236}">
                <a16:creationId xmlns:a16="http://schemas.microsoft.com/office/drawing/2014/main" id="{AB78A2C7-E5F7-4CDE-B593-9A10A47115D7}"/>
              </a:ext>
            </a:extLst>
          </p:cNvPr>
          <p:cNvSpPr>
            <a:spLocks noGrp="1"/>
          </p:cNvSpPr>
          <p:nvPr>
            <p:ph type="body" sz="quarter" idx="14" hasCustomPrompt="1"/>
          </p:nvPr>
        </p:nvSpPr>
        <p:spPr>
          <a:xfrm>
            <a:off x="623460" y="1620894"/>
            <a:ext cx="2225091" cy="259815"/>
          </a:xfrm>
        </p:spPr>
        <p:txBody>
          <a:bodyPr/>
          <a:lstStyle>
            <a:lvl1pPr>
              <a:defRPr>
                <a:solidFill>
                  <a:schemeClr val="tx1"/>
                </a:solidFill>
                <a:latin typeface="Verlag Bold" pitchFamily="50" charset="0"/>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8" name="Text Placeholder 56">
            <a:extLst>
              <a:ext uri="{FF2B5EF4-FFF2-40B4-BE49-F238E27FC236}">
                <a16:creationId xmlns:a16="http://schemas.microsoft.com/office/drawing/2014/main" id="{8B479F38-959B-499F-848D-75C7A2F208AB}"/>
              </a:ext>
            </a:extLst>
          </p:cNvPr>
          <p:cNvSpPr>
            <a:spLocks noGrp="1"/>
          </p:cNvSpPr>
          <p:nvPr>
            <p:ph type="body" sz="quarter" idx="15" hasCustomPrompt="1"/>
          </p:nvPr>
        </p:nvSpPr>
        <p:spPr>
          <a:xfrm>
            <a:off x="4585859" y="1620894"/>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9" name="Text Placeholder 56">
            <a:extLst>
              <a:ext uri="{FF2B5EF4-FFF2-40B4-BE49-F238E27FC236}">
                <a16:creationId xmlns:a16="http://schemas.microsoft.com/office/drawing/2014/main" id="{E0629B29-BE8B-4BF2-935D-1B86D9BF23A2}"/>
              </a:ext>
            </a:extLst>
          </p:cNvPr>
          <p:cNvSpPr>
            <a:spLocks noGrp="1"/>
          </p:cNvSpPr>
          <p:nvPr>
            <p:ph type="body" sz="quarter" idx="16" hasCustomPrompt="1"/>
          </p:nvPr>
        </p:nvSpPr>
        <p:spPr>
          <a:xfrm>
            <a:off x="8548688" y="1620893"/>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4" name="Text Placeholder 40">
            <a:extLst>
              <a:ext uri="{FF2B5EF4-FFF2-40B4-BE49-F238E27FC236}">
                <a16:creationId xmlns:a16="http://schemas.microsoft.com/office/drawing/2014/main" id="{6BB6FEB8-D799-4A1B-A99C-FAD40377071F}"/>
              </a:ext>
            </a:extLst>
          </p:cNvPr>
          <p:cNvSpPr>
            <a:spLocks noGrp="1"/>
          </p:cNvSpPr>
          <p:nvPr>
            <p:ph type="body" sz="quarter" idx="12" hasCustomPrompt="1"/>
          </p:nvPr>
        </p:nvSpPr>
        <p:spPr>
          <a:xfrm>
            <a:off x="4579144" y="2159113"/>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55" name="Text Placeholder 40">
            <a:extLst>
              <a:ext uri="{FF2B5EF4-FFF2-40B4-BE49-F238E27FC236}">
                <a16:creationId xmlns:a16="http://schemas.microsoft.com/office/drawing/2014/main" id="{E4C165CC-5F7D-4B9E-BFDA-0BABC01716C9}"/>
              </a:ext>
            </a:extLst>
          </p:cNvPr>
          <p:cNvSpPr>
            <a:spLocks noGrp="1"/>
          </p:cNvSpPr>
          <p:nvPr>
            <p:ph type="body" sz="quarter" idx="13" hasCustomPrompt="1"/>
          </p:nvPr>
        </p:nvSpPr>
        <p:spPr>
          <a:xfrm>
            <a:off x="8548688" y="2159112"/>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2" name="Title 1"/>
          <p:cNvSpPr>
            <a:spLocks noGrp="1"/>
          </p:cNvSpPr>
          <p:nvPr>
            <p:ph type="title" hasCustomPrompt="1"/>
          </p:nvPr>
        </p:nvSpPr>
        <p:spPr>
          <a:xfrm>
            <a:off x="609600" y="612397"/>
            <a:ext cx="10972800" cy="452432"/>
          </a:xfrm>
        </p:spPr>
        <p:txBody>
          <a:bodyPr vert="horz" wrap="square" lIns="0" tIns="0" rIns="0" bIns="118872" rtlCol="0" anchor="t" anchorCtr="0">
            <a:spAutoFit/>
          </a:bodyPr>
          <a:lstStyle>
            <a:lvl1pPr>
              <a:defRPr lang="en-US" sz="2400"/>
            </a:lvl1pPr>
          </a:lstStyle>
          <a:p>
            <a:pPr lvl="0"/>
            <a:r>
              <a:rPr lang="en-US"/>
              <a:t>CLICK TO EDIT MASTER TITLE STYLE</a:t>
            </a:r>
          </a:p>
        </p:txBody>
      </p:sp>
      <p:cxnSp>
        <p:nvCxnSpPr>
          <p:cNvPr id="27" name="Straight Connector 26">
            <a:extLst>
              <a:ext uri="{FF2B5EF4-FFF2-40B4-BE49-F238E27FC236}">
                <a16:creationId xmlns:a16="http://schemas.microsoft.com/office/drawing/2014/main" id="{31854AC9-F61B-421D-A67B-30194EB2E9B9}"/>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41" name="Text Placeholder 40">
            <a:extLst>
              <a:ext uri="{FF2B5EF4-FFF2-40B4-BE49-F238E27FC236}">
                <a16:creationId xmlns:a16="http://schemas.microsoft.com/office/drawing/2014/main" id="{36A9D436-F1E4-41FE-8E7D-31E3835D5070}"/>
              </a:ext>
            </a:extLst>
          </p:cNvPr>
          <p:cNvSpPr>
            <a:spLocks noGrp="1"/>
          </p:cNvSpPr>
          <p:nvPr>
            <p:ph type="body" sz="quarter" idx="11" hasCustomPrompt="1"/>
          </p:nvPr>
        </p:nvSpPr>
        <p:spPr>
          <a:xfrm>
            <a:off x="623888" y="2159114"/>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grpSp>
        <p:nvGrpSpPr>
          <p:cNvPr id="51" name="Group 50">
            <a:extLst>
              <a:ext uri="{FF2B5EF4-FFF2-40B4-BE49-F238E27FC236}">
                <a16:creationId xmlns:a16="http://schemas.microsoft.com/office/drawing/2014/main" id="{1F89F2D4-CC2F-4F51-BA95-291C494487CA}"/>
              </a:ext>
            </a:extLst>
          </p:cNvPr>
          <p:cNvGrpSpPr/>
          <p:nvPr userDrawn="1"/>
        </p:nvGrpSpPr>
        <p:grpSpPr>
          <a:xfrm>
            <a:off x="4114800" y="1625647"/>
            <a:ext cx="3962400" cy="3311553"/>
            <a:chOff x="4114800" y="1750802"/>
            <a:chExt cx="3962400" cy="3186398"/>
          </a:xfrm>
        </p:grpSpPr>
        <p:cxnSp>
          <p:nvCxnSpPr>
            <p:cNvPr id="52" name="Straight Connector 51">
              <a:extLst>
                <a:ext uri="{FF2B5EF4-FFF2-40B4-BE49-F238E27FC236}">
                  <a16:creationId xmlns:a16="http://schemas.microsoft.com/office/drawing/2014/main" id="{589F5398-95E7-4FF2-BD4C-B9A08946C9B3}"/>
                </a:ext>
              </a:extLst>
            </p:cNvPr>
            <p:cNvCxnSpPr/>
            <p:nvPr/>
          </p:nvCxnSpPr>
          <p:spPr>
            <a:xfrm>
              <a:off x="4114800" y="1750803"/>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5FFFE8-716B-43C0-961E-DA48DAD1E2BC}"/>
                </a:ext>
              </a:extLst>
            </p:cNvPr>
            <p:cNvCxnSpPr/>
            <p:nvPr/>
          </p:nvCxnSpPr>
          <p:spPr>
            <a:xfrm>
              <a:off x="8077200" y="1750802"/>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2309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9" name="Text Placeholder 13">
            <a:extLst>
              <a:ext uri="{FF2B5EF4-FFF2-40B4-BE49-F238E27FC236}">
                <a16:creationId xmlns:a16="http://schemas.microsoft.com/office/drawing/2014/main" id="{7A8B5275-BAD0-4C46-AA9E-DC816E981B94}"/>
              </a:ext>
            </a:extLst>
          </p:cNvPr>
          <p:cNvSpPr>
            <a:spLocks noGrp="1"/>
          </p:cNvSpPr>
          <p:nvPr>
            <p:ph type="body" sz="quarter" idx="15" hasCustomPrompt="1"/>
          </p:nvPr>
        </p:nvSpPr>
        <p:spPr>
          <a:xfrm>
            <a:off x="5253960" y="5401943"/>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0" name="Text Placeholder 13">
            <a:extLst>
              <a:ext uri="{FF2B5EF4-FFF2-40B4-BE49-F238E27FC236}">
                <a16:creationId xmlns:a16="http://schemas.microsoft.com/office/drawing/2014/main" id="{6A11A443-642F-4213-B81B-835CD263D84D}"/>
              </a:ext>
            </a:extLst>
          </p:cNvPr>
          <p:cNvSpPr>
            <a:spLocks noGrp="1"/>
          </p:cNvSpPr>
          <p:nvPr>
            <p:ph type="body" sz="quarter" idx="16" hasCustomPrompt="1"/>
          </p:nvPr>
        </p:nvSpPr>
        <p:spPr>
          <a:xfrm>
            <a:off x="5254882" y="4960798"/>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31" name="Text Placeholder 13">
            <a:extLst>
              <a:ext uri="{FF2B5EF4-FFF2-40B4-BE49-F238E27FC236}">
                <a16:creationId xmlns:a16="http://schemas.microsoft.com/office/drawing/2014/main" id="{60479D4F-4165-43B6-A158-3AD8EAC79EE0}"/>
              </a:ext>
            </a:extLst>
          </p:cNvPr>
          <p:cNvSpPr>
            <a:spLocks noGrp="1"/>
          </p:cNvSpPr>
          <p:nvPr>
            <p:ph type="body" sz="quarter" idx="17" hasCustomPrompt="1"/>
          </p:nvPr>
        </p:nvSpPr>
        <p:spPr>
          <a:xfrm>
            <a:off x="5257005" y="3988879"/>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2" name="Text Placeholder 13">
            <a:extLst>
              <a:ext uri="{FF2B5EF4-FFF2-40B4-BE49-F238E27FC236}">
                <a16:creationId xmlns:a16="http://schemas.microsoft.com/office/drawing/2014/main" id="{7A98E34C-2ED4-43C4-A596-D622AF6583A2}"/>
              </a:ext>
            </a:extLst>
          </p:cNvPr>
          <p:cNvSpPr>
            <a:spLocks noGrp="1"/>
          </p:cNvSpPr>
          <p:nvPr>
            <p:ph type="body" sz="quarter" idx="18" hasCustomPrompt="1"/>
          </p:nvPr>
        </p:nvSpPr>
        <p:spPr>
          <a:xfrm>
            <a:off x="5250379" y="354773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7" name="Text Placeholder 13">
            <a:extLst>
              <a:ext uri="{FF2B5EF4-FFF2-40B4-BE49-F238E27FC236}">
                <a16:creationId xmlns:a16="http://schemas.microsoft.com/office/drawing/2014/main" id="{94435736-C471-4F43-A7AA-FE877B893A7F}"/>
              </a:ext>
            </a:extLst>
          </p:cNvPr>
          <p:cNvSpPr>
            <a:spLocks noGrp="1"/>
          </p:cNvSpPr>
          <p:nvPr>
            <p:ph type="body" sz="quarter" idx="13" hasCustomPrompt="1"/>
          </p:nvPr>
        </p:nvSpPr>
        <p:spPr>
          <a:xfrm>
            <a:off x="5250379" y="2588992"/>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8" name="Text Placeholder 13">
            <a:extLst>
              <a:ext uri="{FF2B5EF4-FFF2-40B4-BE49-F238E27FC236}">
                <a16:creationId xmlns:a16="http://schemas.microsoft.com/office/drawing/2014/main" id="{35464BF8-D248-4A97-A83C-8BE3105845AC}"/>
              </a:ext>
            </a:extLst>
          </p:cNvPr>
          <p:cNvSpPr>
            <a:spLocks noGrp="1"/>
          </p:cNvSpPr>
          <p:nvPr>
            <p:ph type="body" sz="quarter" idx="14" hasCustomPrompt="1"/>
          </p:nvPr>
        </p:nvSpPr>
        <p:spPr>
          <a:xfrm>
            <a:off x="5250378" y="215236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3" name="Text Placeholder 13">
            <a:extLst>
              <a:ext uri="{FF2B5EF4-FFF2-40B4-BE49-F238E27FC236}">
                <a16:creationId xmlns:a16="http://schemas.microsoft.com/office/drawing/2014/main" id="{BB8C0131-FCE3-46EA-98DB-4C24285BD3F2}"/>
              </a:ext>
            </a:extLst>
          </p:cNvPr>
          <p:cNvSpPr>
            <a:spLocks noGrp="1"/>
          </p:cNvSpPr>
          <p:nvPr>
            <p:ph type="body" sz="quarter" idx="11" hasCustomPrompt="1"/>
          </p:nvPr>
        </p:nvSpPr>
        <p:spPr>
          <a:xfrm>
            <a:off x="5250378" y="1170583"/>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4" name="Text Placeholder 13">
            <a:extLst>
              <a:ext uri="{FF2B5EF4-FFF2-40B4-BE49-F238E27FC236}">
                <a16:creationId xmlns:a16="http://schemas.microsoft.com/office/drawing/2014/main" id="{1438F62C-16A7-4B41-8BA6-3910B899E0B8}"/>
              </a:ext>
            </a:extLst>
          </p:cNvPr>
          <p:cNvSpPr>
            <a:spLocks noGrp="1"/>
          </p:cNvSpPr>
          <p:nvPr>
            <p:ph type="body" sz="quarter" idx="12" hasCustomPrompt="1"/>
          </p:nvPr>
        </p:nvSpPr>
        <p:spPr>
          <a:xfrm>
            <a:off x="5250378" y="72801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16" name="Rectangle 15">
            <a:extLst>
              <a:ext uri="{FF2B5EF4-FFF2-40B4-BE49-F238E27FC236}">
                <a16:creationId xmlns:a16="http://schemas.microsoft.com/office/drawing/2014/main" id="{E613FB68-549C-4B42-88F6-984ED41E6CA0}"/>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2FAA855-5A0D-4124-800E-F9D72E4693F6}"/>
              </a:ext>
            </a:extLst>
          </p:cNvPr>
          <p:cNvSpPr>
            <a:spLocks noGrp="1"/>
          </p:cNvSpPr>
          <p:nvPr>
            <p:ph type="title" hasCustomPrompt="1"/>
          </p:nvPr>
        </p:nvSpPr>
        <p:spPr>
          <a:xfrm>
            <a:off x="609600" y="2423042"/>
            <a:ext cx="2867891" cy="1228028"/>
          </a:xfrm>
        </p:spPr>
        <p:txBody>
          <a:bodyPr vert="horz" wrap="square" lIns="0" tIns="0" rIns="0" bIns="118872" rtlCol="0" anchor="t" anchorCtr="0">
            <a:spAutoFit/>
          </a:bodyPr>
          <a:lstStyle>
            <a:lvl1pPr>
              <a:defRPr kumimoji="0" lang="en-US" sz="2400" b="0" i="0" u="none" strike="noStrike" cap="none" spc="150" normalizeH="0">
                <a:ln>
                  <a:noFill/>
                </a:ln>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CF59082-ECFF-4595-84F3-A17716D04555}"/>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D2C80F6D-EB2C-4D89-B5A2-340C7964BA20}"/>
              </a:ext>
            </a:extLst>
          </p:cNvPr>
          <p:cNvCxnSpPr>
            <a:cxnSpLocks/>
          </p:cNvCxnSpPr>
          <p:nvPr userDrawn="1"/>
        </p:nvCxnSpPr>
        <p:spPr>
          <a:xfrm>
            <a:off x="4939903" y="807181"/>
            <a:ext cx="0" cy="109728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7D322-A7EF-4554-B98A-81D111E006E9}"/>
              </a:ext>
            </a:extLst>
          </p:cNvPr>
          <p:cNvCxnSpPr>
            <a:cxnSpLocks/>
          </p:cNvCxnSpPr>
          <p:nvPr userDrawn="1"/>
        </p:nvCxnSpPr>
        <p:spPr>
          <a:xfrm>
            <a:off x="4946166" y="2215341"/>
            <a:ext cx="0" cy="1097280"/>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D3D458-3828-490B-B799-4CF7AE481F53}"/>
              </a:ext>
            </a:extLst>
          </p:cNvPr>
          <p:cNvCxnSpPr>
            <a:cxnSpLocks/>
          </p:cNvCxnSpPr>
          <p:nvPr userDrawn="1"/>
        </p:nvCxnSpPr>
        <p:spPr>
          <a:xfrm>
            <a:off x="4967916" y="3623501"/>
            <a:ext cx="0" cy="1097280"/>
          </a:xfrm>
          <a:prstGeom prst="line">
            <a:avLst/>
          </a:prstGeom>
          <a:ln w="190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17C160-1E82-4BAF-A581-01E960E33E8C}"/>
              </a:ext>
            </a:extLst>
          </p:cNvPr>
          <p:cNvCxnSpPr>
            <a:cxnSpLocks/>
          </p:cNvCxnSpPr>
          <p:nvPr userDrawn="1"/>
        </p:nvCxnSpPr>
        <p:spPr>
          <a:xfrm>
            <a:off x="4974179" y="5031661"/>
            <a:ext cx="0" cy="1097280"/>
          </a:xfrm>
          <a:prstGeom prst="line">
            <a:avLst/>
          </a:prstGeom>
          <a:ln w="19050">
            <a:solidFill>
              <a:srgbClr val="9966FF"/>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BE1EF7AA-9ABB-405D-86FB-D2561094E449}"/>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9" name="Isosceles Triangle 18">
            <a:extLst>
              <a:ext uri="{FF2B5EF4-FFF2-40B4-BE49-F238E27FC236}">
                <a16:creationId xmlns:a16="http://schemas.microsoft.com/office/drawing/2014/main" id="{0AE5A5A7-A5BD-4F37-9B66-F043B4D35FC5}"/>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20" name="Straight Connector 19">
            <a:extLst>
              <a:ext uri="{FF2B5EF4-FFF2-40B4-BE49-F238E27FC236}">
                <a16:creationId xmlns:a16="http://schemas.microsoft.com/office/drawing/2014/main" id="{DCA582EE-E619-4ED3-84AC-50D6D1BB684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6171439E-6917-4BE6-BBD6-F4E8DF659BA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4479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114800" cy="6858000"/>
          </a:xfrm>
          <a:solidFill>
            <a:schemeClr val="bg1">
              <a:lumMod val="85000"/>
            </a:schemeClr>
          </a:solidFill>
        </p:spPr>
        <p:txBody>
          <a:bodyPr/>
          <a:lstStyle/>
          <a:p>
            <a:endParaRPr lang="en-US"/>
          </a:p>
        </p:txBody>
      </p:sp>
      <p:sp>
        <p:nvSpPr>
          <p:cNvPr id="2" name="Title 1"/>
          <p:cNvSpPr>
            <a:spLocks noGrp="1"/>
          </p:cNvSpPr>
          <p:nvPr>
            <p:ph type="title" hasCustomPrompt="1"/>
          </p:nvPr>
        </p:nvSpPr>
        <p:spPr>
          <a:xfrm>
            <a:off x="4572000" y="570832"/>
            <a:ext cx="7010400" cy="50783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4572000" y="1208088"/>
            <a:ext cx="7010400" cy="1362392"/>
          </a:xfrm>
        </p:spPr>
        <p:txBody>
          <a:bodyPr numCol="2" spcCol="457200"/>
          <a:lstStyle>
            <a:lvl2pPr>
              <a:defRPr lang="en-US" sz="1150" kern="1200" spc="0" baseline="0" dirty="0">
                <a:solidFill>
                  <a:schemeClr val="tx1"/>
                </a:solidFill>
                <a:latin typeface="Verlag Bold" pitchFamily="50" charset="0"/>
                <a:ea typeface="+mn-ea"/>
                <a:cs typeface="+mn-cs"/>
              </a:defRPr>
            </a:lvl2pPr>
            <a:lvl4pPr>
              <a:defRPr/>
            </a:lvl4p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Tree>
    <p:extLst>
      <p:ext uri="{BB962C8B-B14F-4D97-AF65-F5344CB8AC3E}">
        <p14:creationId xmlns:p14="http://schemas.microsoft.com/office/powerpoint/2010/main" val="9159157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7648C1D7-9C4B-4F57-A958-10A7C90B6D89}"/>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7222578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17D48733-ACD9-48D1-AD92-6AD193250390}"/>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3377215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A5FA78-A01B-4EED-8D9A-AD0F5291530B}"/>
              </a:ext>
            </a:extLst>
          </p:cNvPr>
          <p:cNvGrpSpPr/>
          <p:nvPr userDrawn="1"/>
        </p:nvGrpSpPr>
        <p:grpSpPr>
          <a:xfrm>
            <a:off x="0" y="-10732"/>
            <a:ext cx="12192000" cy="6873348"/>
            <a:chOff x="0" y="-10732"/>
            <a:chExt cx="10972791" cy="6873348"/>
          </a:xfrm>
        </p:grpSpPr>
        <p:sp>
          <p:nvSpPr>
            <p:cNvPr id="9" name="Rectangle 8">
              <a:extLst>
                <a:ext uri="{FF2B5EF4-FFF2-40B4-BE49-F238E27FC236}">
                  <a16:creationId xmlns:a16="http://schemas.microsoft.com/office/drawing/2014/main" id="{73D35045-AF3F-4082-AB12-0A8F1A91F0FE}"/>
                </a:ext>
              </a:extLst>
            </p:cNvPr>
            <p:cNvSpPr/>
            <p:nvPr/>
          </p:nvSpPr>
          <p:spPr>
            <a:xfrm>
              <a:off x="0" y="-6116"/>
              <a:ext cx="3657597"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0" name="Rectangle 9">
              <a:extLst>
                <a:ext uri="{FF2B5EF4-FFF2-40B4-BE49-F238E27FC236}">
                  <a16:creationId xmlns:a16="http://schemas.microsoft.com/office/drawing/2014/main" id="{D13F9342-29C0-448B-B49A-AE4C40AC75DC}"/>
                </a:ext>
              </a:extLst>
            </p:cNvPr>
            <p:cNvSpPr/>
            <p:nvPr/>
          </p:nvSpPr>
          <p:spPr>
            <a:xfrm>
              <a:off x="3657597" y="-10732"/>
              <a:ext cx="3657597"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1" name="Rectangle 10">
              <a:extLst>
                <a:ext uri="{FF2B5EF4-FFF2-40B4-BE49-F238E27FC236}">
                  <a16:creationId xmlns:a16="http://schemas.microsoft.com/office/drawing/2014/main" id="{DA171B0E-7DD6-40D6-ACBE-55EAFDB9EB4D}"/>
                </a:ext>
              </a:extLst>
            </p:cNvPr>
            <p:cNvSpPr/>
            <p:nvPr/>
          </p:nvSpPr>
          <p:spPr>
            <a:xfrm>
              <a:off x="7315194" y="-10732"/>
              <a:ext cx="3657597" cy="686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grpSp>
      <p:sp>
        <p:nvSpPr>
          <p:cNvPr id="3" name="Slide Number Placeholder 2">
            <a:extLst>
              <a:ext uri="{FF2B5EF4-FFF2-40B4-BE49-F238E27FC236}">
                <a16:creationId xmlns:a16="http://schemas.microsoft.com/office/drawing/2014/main" id="{8B516A87-EECC-4055-A718-2B630D6DFDDF}"/>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2" name="Isosceles Triangle 11">
            <a:extLst>
              <a:ext uri="{FF2B5EF4-FFF2-40B4-BE49-F238E27FC236}">
                <a16:creationId xmlns:a16="http://schemas.microsoft.com/office/drawing/2014/main" id="{E8A735D0-FC30-44BC-B41F-9C78A7537740}"/>
              </a:ext>
            </a:extLst>
          </p:cNvPr>
          <p:cNvSpPr/>
          <p:nvPr userDrawn="1"/>
        </p:nvSpPr>
        <p:spPr>
          <a:xfrm rot="5400000">
            <a:off x="3738185" y="326990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3" name="Isosceles Triangle 12">
            <a:extLst>
              <a:ext uri="{FF2B5EF4-FFF2-40B4-BE49-F238E27FC236}">
                <a16:creationId xmlns:a16="http://schemas.microsoft.com/office/drawing/2014/main" id="{B648418C-1D81-46C7-9AF3-974E07B25DC2}"/>
              </a:ext>
            </a:extLst>
          </p:cNvPr>
          <p:cNvSpPr/>
          <p:nvPr userDrawn="1"/>
        </p:nvSpPr>
        <p:spPr>
          <a:xfrm rot="5400000">
            <a:off x="7814883" y="3247294"/>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15" name="Straight Connector 14">
            <a:extLst>
              <a:ext uri="{FF2B5EF4-FFF2-40B4-BE49-F238E27FC236}">
                <a16:creationId xmlns:a16="http://schemas.microsoft.com/office/drawing/2014/main" id="{4CF92E90-C6BF-4E25-B334-5D665D4C1303}"/>
              </a:ext>
            </a:extLst>
          </p:cNvPr>
          <p:cNvCxnSpPr>
            <a:cxnSpLocks/>
          </p:cNvCxnSpPr>
          <p:nvPr userDrawn="1"/>
        </p:nvCxnSpPr>
        <p:spPr>
          <a:xfrm flipH="1">
            <a:off x="623460" y="2144685"/>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61B2E68C-3D11-4699-BACC-12CC63142198}"/>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17" name="Title 1">
            <a:extLst>
              <a:ext uri="{FF2B5EF4-FFF2-40B4-BE49-F238E27FC236}">
                <a16:creationId xmlns:a16="http://schemas.microsoft.com/office/drawing/2014/main" id="{9EB6D632-9A38-4F1E-B423-3FE3D8A27A3A}"/>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Tree>
    <p:extLst>
      <p:ext uri="{BB962C8B-B14F-4D97-AF65-F5344CB8AC3E}">
        <p14:creationId xmlns:p14="http://schemas.microsoft.com/office/powerpoint/2010/main" val="9558128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0AC0-0277-4C41-9557-7F3909A7228A}"/>
              </a:ext>
            </a:extLst>
          </p:cNvPr>
          <p:cNvSpPr>
            <a:spLocks noGrp="1"/>
          </p:cNvSpPr>
          <p:nvPr>
            <p:ph type="title" hasCustomPrompt="1"/>
          </p:nvPr>
        </p:nvSpPr>
        <p:spPr>
          <a:xfrm>
            <a:off x="600600" y="3117934"/>
            <a:ext cx="4474320" cy="895630"/>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4" name="Rectangle 3">
            <a:extLst>
              <a:ext uri="{FF2B5EF4-FFF2-40B4-BE49-F238E27FC236}">
                <a16:creationId xmlns:a16="http://schemas.microsoft.com/office/drawing/2014/main" id="{C46CC4B0-4166-4D22-8CEE-8C1565446338}"/>
              </a:ext>
            </a:extLst>
          </p:cNvPr>
          <p:cNvSpPr/>
          <p:nvPr userDrawn="1"/>
        </p:nvSpPr>
        <p:spPr>
          <a:xfrm>
            <a:off x="6096000" y="0"/>
            <a:ext cx="6095999"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chemeClr val="bg1"/>
              </a:solidFill>
              <a:effectLst/>
              <a:uLnTx/>
              <a:uFillTx/>
              <a:latin typeface="Verlag Black" panose="02000000000000000000" pitchFamily="50" charset="0"/>
            </a:endParaRPr>
          </a:p>
        </p:txBody>
      </p:sp>
      <p:cxnSp>
        <p:nvCxnSpPr>
          <p:cNvPr id="6" name="Straight Connector 5">
            <a:extLst>
              <a:ext uri="{FF2B5EF4-FFF2-40B4-BE49-F238E27FC236}">
                <a16:creationId xmlns:a16="http://schemas.microsoft.com/office/drawing/2014/main" id="{312C2B29-2FC8-4EE0-887E-ABEB2DB3D80F}"/>
              </a:ext>
            </a:extLst>
          </p:cNvPr>
          <p:cNvCxnSpPr>
            <a:cxnSpLocks/>
          </p:cNvCxnSpPr>
          <p:nvPr userDrawn="1"/>
        </p:nvCxnSpPr>
        <p:spPr>
          <a:xfrm flipH="1">
            <a:off x="623460" y="28766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5FAAA7F-763B-44E8-A5CC-B1A4B5758B55}"/>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42021171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D6D09F-FC36-49EB-BC7B-3A12D3233BFC}"/>
              </a:ext>
            </a:extLst>
          </p:cNvPr>
          <p:cNvSpPr/>
          <p:nvPr userDrawn="1"/>
        </p:nvSpPr>
        <p:spPr>
          <a:xfrm>
            <a:off x="0" y="1330043"/>
            <a:ext cx="12192000" cy="55279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pic>
        <p:nvPicPr>
          <p:cNvPr id="12" name="Picture 2" descr="gray and black laptop computer on surface">
            <a:extLst>
              <a:ext uri="{FF2B5EF4-FFF2-40B4-BE49-F238E27FC236}">
                <a16:creationId xmlns:a16="http://schemas.microsoft.com/office/drawing/2014/main" id="{D1A9414B-9FCA-43DB-8E91-61124C97127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394" r="13738"/>
          <a:stretch/>
        </p:blipFill>
        <p:spPr bwMode="auto">
          <a:xfrm>
            <a:off x="4918951" y="1330040"/>
            <a:ext cx="7273050" cy="552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1582D3-D1BF-4858-92AC-EA9A08F7A9D7}"/>
              </a:ext>
            </a:extLst>
          </p:cNvPr>
          <p:cNvSpPr/>
          <p:nvPr userDrawn="1"/>
        </p:nvSpPr>
        <p:spPr>
          <a:xfrm>
            <a:off x="0" y="1330040"/>
            <a:ext cx="12192000" cy="552795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6" name="Straight Connector 5">
            <a:extLst>
              <a:ext uri="{FF2B5EF4-FFF2-40B4-BE49-F238E27FC236}">
                <a16:creationId xmlns:a16="http://schemas.microsoft.com/office/drawing/2014/main" id="{A5C608B3-2D3E-4653-9E55-EF2AA57F010B}"/>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D2011866-9C83-426D-B1BA-18EF00D83F5C}"/>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8" name="Isosceles Triangle 7">
            <a:extLst>
              <a:ext uri="{FF2B5EF4-FFF2-40B4-BE49-F238E27FC236}">
                <a16:creationId xmlns:a16="http://schemas.microsoft.com/office/drawing/2014/main" id="{D13EFED4-4A73-40D9-ABA5-AF10F0EE7FFC}"/>
              </a:ext>
            </a:extLst>
          </p:cNvPr>
          <p:cNvSpPr/>
          <p:nvPr userDrawn="1"/>
        </p:nvSpPr>
        <p:spPr>
          <a:xfrm rot="10800000">
            <a:off x="623455" y="1330043"/>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94F3E-E21C-44A9-B7FE-7A21DB185112}"/>
              </a:ext>
            </a:extLst>
          </p:cNvPr>
          <p:cNvSpPr>
            <a:spLocks noGrp="1"/>
          </p:cNvSpPr>
          <p:nvPr>
            <p:ph type="title" hasCustomPrompt="1"/>
          </p:nvPr>
        </p:nvSpPr>
        <p:spPr>
          <a:xfrm>
            <a:off x="612024" y="627476"/>
            <a:ext cx="10972800" cy="452432"/>
          </a:xfrm>
          <a:noFill/>
        </p:spPr>
        <p:txBody>
          <a:bodyPr wrap="square" rtlCol="0" anchor="t">
            <a:spAutoFit/>
          </a:bodyPr>
          <a:lstStyle>
            <a:lvl1pPr>
              <a:defRPr lang="en-US" sz="2400" spc="15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37E427B-6264-49A5-8C66-B373C9A08183}"/>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Tree>
    <p:extLst>
      <p:ext uri="{BB962C8B-B14F-4D97-AF65-F5344CB8AC3E}">
        <p14:creationId xmlns:p14="http://schemas.microsoft.com/office/powerpoint/2010/main" val="882738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6736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tx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423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114800" cy="6858000"/>
          </a:xfrm>
          <a:solidFill>
            <a:schemeClr val="bg1">
              <a:lumMod val="85000"/>
            </a:schemeClr>
          </a:solidFill>
        </p:spPr>
        <p:txBody>
          <a:bodyPr/>
          <a:lstStyle/>
          <a:p>
            <a:endParaRPr lang="en-US"/>
          </a:p>
        </p:txBody>
      </p:sp>
      <p:sp>
        <p:nvSpPr>
          <p:cNvPr id="2" name="Title 1"/>
          <p:cNvSpPr>
            <a:spLocks noGrp="1"/>
          </p:cNvSpPr>
          <p:nvPr>
            <p:ph type="title" hasCustomPrompt="1"/>
          </p:nvPr>
        </p:nvSpPr>
        <p:spPr>
          <a:xfrm>
            <a:off x="4572000" y="570832"/>
            <a:ext cx="7010400" cy="50783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4572000" y="1208088"/>
            <a:ext cx="7010400" cy="1362392"/>
          </a:xfrm>
        </p:spPr>
        <p:txBody>
          <a:bodyPr numCol="2" spcCol="457200"/>
          <a:lstStyle>
            <a:lvl2pPr>
              <a:defRPr lang="en-US" sz="1150" kern="1200" spc="0" baseline="0" dirty="0">
                <a:solidFill>
                  <a:schemeClr val="tx1"/>
                </a:solidFill>
                <a:latin typeface="Verlag Bold" pitchFamily="50" charset="0"/>
                <a:ea typeface="+mn-ea"/>
                <a:cs typeface="+mn-cs"/>
              </a:defRPr>
            </a:lvl2pPr>
            <a:lvl4pPr>
              <a:defRPr/>
            </a:lvl4p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Tree>
    <p:extLst>
      <p:ext uri="{BB962C8B-B14F-4D97-AF65-F5344CB8AC3E}">
        <p14:creationId xmlns:p14="http://schemas.microsoft.com/office/powerpoint/2010/main" val="29889522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39200" y="6362700"/>
            <a:ext cx="2743200" cy="123111"/>
          </a:xfrm>
        </p:spPr>
        <p:txBody>
          <a:bodyPr/>
          <a:lstStyle/>
          <a:p>
            <a:fld id="{2DF56903-2479-43A9-9EFE-2B78A4D60BF9}" type="slidenum">
              <a:rPr lang="en-US" smtClean="0"/>
              <a:t>‹#›</a:t>
            </a:fld>
            <a:endParaRPr lang="en-US"/>
          </a:p>
        </p:txBody>
      </p:sp>
    </p:spTree>
    <p:extLst>
      <p:ext uri="{BB962C8B-B14F-4D97-AF65-F5344CB8AC3E}">
        <p14:creationId xmlns:p14="http://schemas.microsoft.com/office/powerpoint/2010/main" val="1779102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6" descr="person raising hand">
            <a:extLst>
              <a:ext uri="{FF2B5EF4-FFF2-40B4-BE49-F238E27FC236}">
                <a16:creationId xmlns:a16="http://schemas.microsoft.com/office/drawing/2014/main" id="{7026DBBD-0E00-470B-AE1F-EDC4D5372456}"/>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7833" b="7702"/>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68732"/>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276474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39200" y="6362700"/>
            <a:ext cx="2743200" cy="123111"/>
          </a:xfrm>
        </p:spPr>
        <p:txBody>
          <a:bodyPr/>
          <a:lstStyle/>
          <a:p>
            <a:fld id="{2DF56903-2479-43A9-9EFE-2B78A4D60BF9}" type="slidenum">
              <a:rPr lang="en-US" smtClean="0"/>
              <a:t>‹#›</a:t>
            </a:fld>
            <a:endParaRPr lang="en-US"/>
          </a:p>
        </p:txBody>
      </p:sp>
    </p:spTree>
    <p:extLst>
      <p:ext uri="{BB962C8B-B14F-4D97-AF65-F5344CB8AC3E}">
        <p14:creationId xmlns:p14="http://schemas.microsoft.com/office/powerpoint/2010/main" val="22240841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2" descr="two person standing on escalator">
            <a:extLst>
              <a:ext uri="{FF2B5EF4-FFF2-40B4-BE49-F238E27FC236}">
                <a16:creationId xmlns:a16="http://schemas.microsoft.com/office/drawing/2014/main" id="{D0B01F56-050E-4DE9-9881-0C21502E407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468" t="13091" b="12975"/>
          <a:stretch/>
        </p:blipFill>
        <p:spPr bwMode="auto">
          <a:xfrm flipH="1">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8070103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2" descr="three person standing near wall inside building">
            <a:extLst>
              <a:ext uri="{FF2B5EF4-FFF2-40B4-BE49-F238E27FC236}">
                <a16:creationId xmlns:a16="http://schemas.microsoft.com/office/drawing/2014/main" id="{CAB6753E-AA87-40EA-A892-9DE540F7B21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7834"/>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8506662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2" descr="five men riding row boat">
            <a:extLst>
              <a:ext uri="{FF2B5EF4-FFF2-40B4-BE49-F238E27FC236}">
                <a16:creationId xmlns:a16="http://schemas.microsoft.com/office/drawing/2014/main" id="{3E226A1C-E7A0-4276-8258-41451D0BFB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625"/>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9224200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2" descr="time lapse car running on road">
            <a:extLst>
              <a:ext uri="{FF2B5EF4-FFF2-40B4-BE49-F238E27FC236}">
                <a16:creationId xmlns:a16="http://schemas.microsoft.com/office/drawing/2014/main" id="{709E352F-5CF8-47B7-8BBD-E9AB2201277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100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rgbClr val="9966FF"/>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4527982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2020]1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048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194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0476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6525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FFE2-9106-4E29-AD2D-8AE947766592}"/>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36E529D9-EBEC-4527-8E20-5E7DDC25B6C8}"/>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0FD8A041-EA40-4A86-BDC0-6A870ECF2E6E}"/>
              </a:ext>
            </a:extLst>
          </p:cNvPr>
          <p:cNvSpPr txBox="1">
            <a:spLocks/>
          </p:cNvSpPr>
          <p:nvPr userDrawn="1"/>
        </p:nvSpPr>
        <p:spPr>
          <a:xfrm>
            <a:off x="609600" y="3383363"/>
            <a:ext cx="10972800" cy="723275"/>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a:ea typeface="+mj-ea"/>
                <a:cs typeface="+mj-cs"/>
              </a:rPr>
              <a:t>THANK </a:t>
            </a:r>
            <a:r>
              <a:rPr kumimoji="0" lang="en-US" sz="4400" b="0" i="0" u="none" strike="noStrike" kern="1200" cap="none" spc="150" normalizeH="0" baseline="0" noProof="0">
                <a:ln>
                  <a:noFill/>
                </a:ln>
                <a:solidFill>
                  <a:srgbClr val="FFFFFF"/>
                </a:solidFill>
                <a:effectLst/>
                <a:uLnTx/>
                <a:uFillTx/>
                <a:latin typeface="Verlag Black"/>
                <a:ea typeface="+mj-ea"/>
                <a:cs typeface="+mj-cs"/>
              </a:rPr>
              <a:t>YOU.</a:t>
            </a:r>
            <a:endParaRPr kumimoji="0" lang="en-US" sz="2800" b="0" i="0" u="none" strike="noStrike" kern="1200" cap="none" spc="-300" normalizeH="0" baseline="0" noProof="0">
              <a:ln>
                <a:noFill/>
              </a:ln>
              <a:solidFill>
                <a:srgbClr val="FFFFFF"/>
              </a:solidFill>
              <a:effectLst/>
              <a:uLnTx/>
              <a:uFillTx/>
              <a:latin typeface="Verlag Black"/>
              <a:ea typeface="+mj-ea"/>
              <a:cs typeface="+mj-cs"/>
            </a:endParaRPr>
          </a:p>
        </p:txBody>
      </p:sp>
      <p:sp>
        <p:nvSpPr>
          <p:cNvPr id="6" name="Footer Placeholder 4">
            <a:extLst>
              <a:ext uri="{FF2B5EF4-FFF2-40B4-BE49-F238E27FC236}">
                <a16:creationId xmlns:a16="http://schemas.microsoft.com/office/drawing/2014/main" id="{1E080D8C-928D-41D6-8C82-CAD0BCD7239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793A3124-3AEB-4BD6-916F-16AA59C6C98D}"/>
              </a:ext>
            </a:extLst>
          </p:cNvPr>
          <p:cNvCxnSpPr>
            <a:cxnSpLocks/>
          </p:cNvCxnSpPr>
          <p:nvPr userDrawn="1"/>
        </p:nvCxnSpPr>
        <p:spPr>
          <a:xfrm flipH="1">
            <a:off x="727546" y="4226381"/>
            <a:ext cx="3476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8632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609600" y="1208088"/>
            <a:ext cx="3048000"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4572000" y="1208088"/>
            <a:ext cx="3055938"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p:nvPr>
        </p:nvSpPr>
        <p:spPr>
          <a:xfrm>
            <a:off x="8529638" y="1208088"/>
            <a:ext cx="3052762"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4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6" descr="person raising hand">
            <a:extLst>
              <a:ext uri="{FF2B5EF4-FFF2-40B4-BE49-F238E27FC236}">
                <a16:creationId xmlns:a16="http://schemas.microsoft.com/office/drawing/2014/main" id="{7026DBBD-0E00-470B-AE1F-EDC4D5372456}"/>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7833" b="7702"/>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2015291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2C4D0433-F475-6EDE-9649-84023BF553D8}"/>
              </a:ext>
            </a:extLst>
          </p:cNvPr>
          <p:cNvGrpSpPr/>
          <p:nvPr userDrawn="1"/>
        </p:nvGrpSpPr>
        <p:grpSpPr>
          <a:xfrm>
            <a:off x="-2" y="-352904"/>
            <a:ext cx="12198936" cy="7554281"/>
            <a:chOff x="-2" y="-352904"/>
            <a:chExt cx="12198936" cy="7554281"/>
          </a:xfrm>
        </p:grpSpPr>
        <p:pic>
          <p:nvPicPr>
            <p:cNvPr id="2" name="Picture 1">
              <a:extLst>
                <a:ext uri="{FF2B5EF4-FFF2-40B4-BE49-F238E27FC236}">
                  <a16:creationId xmlns:a16="http://schemas.microsoft.com/office/drawing/2014/main" id="{54581F73-A952-5527-ABC2-AC1BF1799E8B}"/>
                </a:ext>
              </a:extLst>
            </p:cNvPr>
            <p:cNvPicPr>
              <a:picLocks noChangeAspect="1"/>
            </p:cNvPicPr>
            <p:nvPr userDrawn="1"/>
          </p:nvPicPr>
          <p:blipFill rotWithShape="1">
            <a:blip r:embed="rId2">
              <a:grayscl/>
            </a:blip>
            <a:srcRect l="-14999" t="9524" r="21018" b="16138"/>
            <a:stretch/>
          </p:blipFill>
          <p:spPr>
            <a:xfrm>
              <a:off x="2961011" y="0"/>
              <a:ext cx="3099803" cy="1719072"/>
            </a:xfrm>
            <a:prstGeom prst="rect">
              <a:avLst/>
            </a:prstGeom>
            <a:solidFill>
              <a:srgbClr val="040404"/>
            </a:solidFill>
          </p:spPr>
        </p:pic>
        <p:sp>
          <p:nvSpPr>
            <p:cNvPr id="3" name="Rectangle 2">
              <a:extLst>
                <a:ext uri="{FF2B5EF4-FFF2-40B4-BE49-F238E27FC236}">
                  <a16:creationId xmlns:a16="http://schemas.microsoft.com/office/drawing/2014/main" id="{40C9DB06-C235-DA6B-D74E-B5751A86CC26}"/>
                </a:ext>
              </a:extLst>
            </p:cNvPr>
            <p:cNvSpPr/>
            <p:nvPr userDrawn="1"/>
          </p:nvSpPr>
          <p:spPr>
            <a:xfrm>
              <a:off x="6022268" y="0"/>
              <a:ext cx="3099803" cy="1714500"/>
            </a:xfrm>
            <a:prstGeom prst="rect">
              <a:avLst/>
            </a:prstGeom>
            <a:blipFill dpi="0"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l="-19380" t="-15428" b="-28463"/>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02892D15-CA52-7DF3-71F0-E5760133AE12}"/>
                </a:ext>
              </a:extLst>
            </p:cNvPr>
            <p:cNvSpPr/>
            <p:nvPr userDrawn="1"/>
          </p:nvSpPr>
          <p:spPr>
            <a:xfrm>
              <a:off x="9124757" y="0"/>
              <a:ext cx="3074177" cy="1714500"/>
            </a:xfrm>
            <a:prstGeom prst="rect">
              <a:avLst/>
            </a:prstGeom>
            <a:blipFill dpi="0" rotWithShape="1">
              <a:blip r:embed="rId5" cstate="print">
                <a:graysc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l="-36195" t="-65988" r="-37270" b="-55122"/>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C5E2E0A8-C9B6-32B2-1595-E59BAFFCA57D}"/>
                </a:ext>
              </a:extLst>
            </p:cNvPr>
            <p:cNvSpPr/>
            <p:nvPr userDrawn="1"/>
          </p:nvSpPr>
          <p:spPr>
            <a:xfrm>
              <a:off x="4709580" y="1714500"/>
              <a:ext cx="3733878" cy="1714500"/>
            </a:xfrm>
            <a:prstGeom prst="rect">
              <a:avLst/>
            </a:prstGeom>
            <a:blipFill dpi="0" rotWithShape="1">
              <a:blip r:embed="rId7" cstate="print">
                <a:grayscl/>
                <a:extLst>
                  <a:ext uri="{28A0092B-C50C-407E-A947-70E740481C1C}">
                    <a14:useLocalDpi xmlns:a14="http://schemas.microsoft.com/office/drawing/2010/main"/>
                  </a:ext>
                </a:extLst>
              </a:blip>
              <a:srcRect/>
              <a:stretch>
                <a:fillRect l="-15558" t="-13213" r="-3116" b="-60287"/>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6F5561CF-72D5-C122-416A-D88CEA49FBE4}"/>
                </a:ext>
              </a:extLst>
            </p:cNvPr>
            <p:cNvSpPr/>
            <p:nvPr userDrawn="1"/>
          </p:nvSpPr>
          <p:spPr>
            <a:xfrm>
              <a:off x="8443458" y="1714500"/>
              <a:ext cx="3748543" cy="1714500"/>
            </a:xfrm>
            <a:prstGeom prst="rect">
              <a:avLst/>
            </a:prstGeom>
            <a:blipFill dpi="0" rotWithShape="1">
              <a:blip r:embed="rId8" cstate="print">
                <a:graysc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l="-3376" t="-50190" r="-3751" b="-5787"/>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2D8FC44A-8CDB-F4F0-C8BC-02DD9DB7B461}"/>
                </a:ext>
              </a:extLst>
            </p:cNvPr>
            <p:cNvSpPr/>
            <p:nvPr userDrawn="1"/>
          </p:nvSpPr>
          <p:spPr>
            <a:xfrm>
              <a:off x="6413764" y="3429000"/>
              <a:ext cx="3745858" cy="1714500"/>
            </a:xfrm>
            <a:prstGeom prst="rect">
              <a:avLst/>
            </a:prstGeom>
            <a:blipFill dpi="0"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l="-10799" t="-10886" b="-80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6AEDCAD-4AF4-5632-04CE-BE2B7FC31164}"/>
                </a:ext>
              </a:extLst>
            </p:cNvPr>
            <p:cNvSpPr/>
            <p:nvPr userDrawn="1"/>
          </p:nvSpPr>
          <p:spPr>
            <a:xfrm>
              <a:off x="8128133" y="5143500"/>
              <a:ext cx="4063867" cy="1714500"/>
            </a:xfrm>
            <a:prstGeom prst="rect">
              <a:avLst/>
            </a:prstGeom>
            <a:blipFill dpi="0" rotWithShape="1">
              <a:blip r:embed="rId12" cstate="print">
                <a:graysc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a:fillRect l="-64" t="-53910" r="-20209" b="-44686"/>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EBA490C1-EA00-E2D4-1D28-2FC1FE764782}"/>
                </a:ext>
              </a:extLst>
            </p:cNvPr>
            <p:cNvSpPr/>
            <p:nvPr userDrawn="1"/>
          </p:nvSpPr>
          <p:spPr>
            <a:xfrm>
              <a:off x="10160965" y="3429000"/>
              <a:ext cx="2032377" cy="1714500"/>
            </a:xfrm>
            <a:prstGeom prst="rect">
              <a:avLst/>
            </a:prstGeom>
            <a:blipFill dpi="0" rotWithShape="1">
              <a:blip r:embed="rId14" cstate="print">
                <a:grayscl/>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a:ext>
                </a:extLst>
              </a:blip>
              <a:srcRect/>
              <a:stretch>
                <a:fillRect l="-21986" t="-6800" r="-21986" b="-680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F8723114-1A0F-291C-3448-E215613A614E}"/>
                </a:ext>
              </a:extLst>
            </p:cNvPr>
            <p:cNvCxnSpPr>
              <a:cxnSpLocks/>
            </p:cNvCxnSpPr>
            <p:nvPr userDrawn="1"/>
          </p:nvCxnSpPr>
          <p:spPr>
            <a:xfrm>
              <a:off x="6096000" y="3429000"/>
              <a:ext cx="61029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7FEC98-0784-6DF5-51F6-6A6F2E073217}"/>
                </a:ext>
              </a:extLst>
            </p:cNvPr>
            <p:cNvCxnSpPr>
              <a:cxnSpLocks/>
            </p:cNvCxnSpPr>
            <p:nvPr userDrawn="1"/>
          </p:nvCxnSpPr>
          <p:spPr>
            <a:xfrm>
              <a:off x="4443984" y="1701800"/>
              <a:ext cx="7748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58E65-8AC2-9777-1CA8-D11A3269DF22}"/>
                </a:ext>
              </a:extLst>
            </p:cNvPr>
            <p:cNvCxnSpPr>
              <a:cxnSpLocks/>
            </p:cNvCxnSpPr>
            <p:nvPr userDrawn="1"/>
          </p:nvCxnSpPr>
          <p:spPr>
            <a:xfrm>
              <a:off x="7845552" y="5135033"/>
              <a:ext cx="43464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81A41E-3113-0112-8BD0-A7C827135994}"/>
                </a:ext>
              </a:extLst>
            </p:cNvPr>
            <p:cNvCxnSpPr>
              <a:cxnSpLocks/>
            </p:cNvCxnSpPr>
            <p:nvPr userDrawn="1"/>
          </p:nvCxnSpPr>
          <p:spPr>
            <a:xfrm>
              <a:off x="9122071" y="-9528"/>
              <a:ext cx="0" cy="17240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2BA365-9170-F8DD-4A73-A264548C067C}"/>
                </a:ext>
              </a:extLst>
            </p:cNvPr>
            <p:cNvCxnSpPr>
              <a:cxnSpLocks/>
            </p:cNvCxnSpPr>
            <p:nvPr userDrawn="1"/>
          </p:nvCxnSpPr>
          <p:spPr>
            <a:xfrm>
              <a:off x="6022268" y="-9528"/>
              <a:ext cx="0" cy="17240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CB4B50-3951-D081-5CA6-303FA9090D1D}"/>
                </a:ext>
              </a:extLst>
            </p:cNvPr>
            <p:cNvCxnSpPr>
              <a:cxnSpLocks/>
            </p:cNvCxnSpPr>
            <p:nvPr userDrawn="1"/>
          </p:nvCxnSpPr>
          <p:spPr>
            <a:xfrm>
              <a:off x="8443458" y="1701800"/>
              <a:ext cx="0" cy="17342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CE14E-B155-CA46-7042-197C13116D5F}"/>
                </a:ext>
              </a:extLst>
            </p:cNvPr>
            <p:cNvCxnSpPr>
              <a:cxnSpLocks/>
              <a:endCxn id="8" idx="0"/>
            </p:cNvCxnSpPr>
            <p:nvPr userDrawn="1"/>
          </p:nvCxnSpPr>
          <p:spPr>
            <a:xfrm flipH="1">
              <a:off x="10160067" y="3417527"/>
              <a:ext cx="7704" cy="17259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reeform 13">
              <a:extLst>
                <a:ext uri="{FF2B5EF4-FFF2-40B4-BE49-F238E27FC236}">
                  <a16:creationId xmlns:a16="http://schemas.microsoft.com/office/drawing/2014/main" id="{144EF20B-869C-4BDC-29C8-4623F65AD940}"/>
                </a:ext>
              </a:extLst>
            </p:cNvPr>
            <p:cNvSpPr/>
            <p:nvPr userDrawn="1"/>
          </p:nvSpPr>
          <p:spPr>
            <a:xfrm>
              <a:off x="-2" y="0"/>
              <a:ext cx="9886915" cy="6866468"/>
            </a:xfrm>
            <a:custGeom>
              <a:avLst/>
              <a:gdLst>
                <a:gd name="connsiteX0" fmla="*/ 3020162 w 10081648"/>
                <a:gd name="connsiteY0" fmla="*/ 1 h 6858001"/>
                <a:gd name="connsiteX1" fmla="*/ 10081648 w 10081648"/>
                <a:gd name="connsiteY1" fmla="*/ 6858001 h 6858001"/>
                <a:gd name="connsiteX2" fmla="*/ 3020162 w 10081648"/>
                <a:gd name="connsiteY2" fmla="*/ 6858001 h 6858001"/>
                <a:gd name="connsiteX3" fmla="*/ 0 w 10081648"/>
                <a:gd name="connsiteY3" fmla="*/ 0 h 6858001"/>
                <a:gd name="connsiteX4" fmla="*/ 3020161 w 10081648"/>
                <a:gd name="connsiteY4" fmla="*/ 0 h 6858001"/>
                <a:gd name="connsiteX5" fmla="*/ 3020161 w 10081648"/>
                <a:gd name="connsiteY5" fmla="*/ 6857999 h 6858001"/>
                <a:gd name="connsiteX6" fmla="*/ 0 w 10081648"/>
                <a:gd name="connsiteY6" fmla="*/ 6857999 h 6858001"/>
                <a:gd name="connsiteX0" fmla="*/ 3020162 w 9886915"/>
                <a:gd name="connsiteY0" fmla="*/ 1 h 6866468"/>
                <a:gd name="connsiteX1" fmla="*/ 9886915 w 9886915"/>
                <a:gd name="connsiteY1" fmla="*/ 6866468 h 6866468"/>
                <a:gd name="connsiteX2" fmla="*/ 3020162 w 9886915"/>
                <a:gd name="connsiteY2" fmla="*/ 6858001 h 6866468"/>
                <a:gd name="connsiteX3" fmla="*/ 3020162 w 9886915"/>
                <a:gd name="connsiteY3" fmla="*/ 1 h 6866468"/>
                <a:gd name="connsiteX4" fmla="*/ 0 w 9886915"/>
                <a:gd name="connsiteY4" fmla="*/ 0 h 6866468"/>
                <a:gd name="connsiteX5" fmla="*/ 3020161 w 9886915"/>
                <a:gd name="connsiteY5" fmla="*/ 0 h 6866468"/>
                <a:gd name="connsiteX6" fmla="*/ 3020161 w 9886915"/>
                <a:gd name="connsiteY6" fmla="*/ 6857999 h 6866468"/>
                <a:gd name="connsiteX7" fmla="*/ 0 w 9886915"/>
                <a:gd name="connsiteY7" fmla="*/ 6857999 h 6866468"/>
                <a:gd name="connsiteX8" fmla="*/ 0 w 9886915"/>
                <a:gd name="connsiteY8" fmla="*/ 0 h 68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915" h="6866468">
                  <a:moveTo>
                    <a:pt x="3020162" y="1"/>
                  </a:moveTo>
                  <a:lnTo>
                    <a:pt x="9886915" y="6866468"/>
                  </a:lnTo>
                  <a:lnTo>
                    <a:pt x="3020162" y="6858001"/>
                  </a:lnTo>
                  <a:lnTo>
                    <a:pt x="3020162" y="1"/>
                  </a:lnTo>
                  <a:close/>
                  <a:moveTo>
                    <a:pt x="0" y="0"/>
                  </a:moveTo>
                  <a:lnTo>
                    <a:pt x="3020161" y="0"/>
                  </a:lnTo>
                  <a:lnTo>
                    <a:pt x="3020161" y="6857999"/>
                  </a:lnTo>
                  <a:lnTo>
                    <a:pt x="0" y="6857999"/>
                  </a:lnTo>
                  <a:lnTo>
                    <a:pt x="0" y="0"/>
                  </a:lnTo>
                  <a:close/>
                </a:path>
              </a:pathLst>
            </a:custGeom>
            <a:solidFill>
              <a:schemeClr val="tx1"/>
            </a:solid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grpSp>
          <p:nvGrpSpPr>
            <p:cNvPr id="55" name="Group 54">
              <a:extLst>
                <a:ext uri="{FF2B5EF4-FFF2-40B4-BE49-F238E27FC236}">
                  <a16:creationId xmlns:a16="http://schemas.microsoft.com/office/drawing/2014/main" id="{F2A9F19C-6184-E89B-CD12-605EEBF943EC}"/>
                </a:ext>
              </a:extLst>
            </p:cNvPr>
            <p:cNvGrpSpPr/>
            <p:nvPr userDrawn="1"/>
          </p:nvGrpSpPr>
          <p:grpSpPr>
            <a:xfrm>
              <a:off x="1071107" y="959272"/>
              <a:ext cx="2439410" cy="1725186"/>
              <a:chOff x="1071107" y="959272"/>
              <a:chExt cx="2439410" cy="1725186"/>
            </a:xfrm>
          </p:grpSpPr>
          <p:sp>
            <p:nvSpPr>
              <p:cNvPr id="21" name="Freeform 19">
                <a:extLst>
                  <a:ext uri="{FF2B5EF4-FFF2-40B4-BE49-F238E27FC236}">
                    <a16:creationId xmlns:a16="http://schemas.microsoft.com/office/drawing/2014/main" id="{94EBC424-3F3E-0037-9FA6-2CFBBABB470D}"/>
                  </a:ext>
                </a:extLst>
              </p:cNvPr>
              <p:cNvSpPr/>
              <p:nvPr/>
            </p:nvSpPr>
            <p:spPr>
              <a:xfrm>
                <a:off x="2252196" y="959272"/>
                <a:ext cx="284170" cy="366128"/>
              </a:xfrm>
              <a:custGeom>
                <a:avLst/>
                <a:gdLst>
                  <a:gd name="connsiteX0" fmla="*/ 87426 w 251376"/>
                  <a:gd name="connsiteY0" fmla="*/ 85796 h 323875"/>
                  <a:gd name="connsiteX1" fmla="*/ 101590 w 251376"/>
                  <a:gd name="connsiteY1" fmla="*/ 71735 h 323875"/>
                  <a:gd name="connsiteX2" fmla="*/ 122733 w 251376"/>
                  <a:gd name="connsiteY2" fmla="*/ 66895 h 323875"/>
                  <a:gd name="connsiteX3" fmla="*/ 143877 w 251376"/>
                  <a:gd name="connsiteY3" fmla="*/ 71633 h 323875"/>
                  <a:gd name="connsiteX4" fmla="*/ 158244 w 251376"/>
                  <a:gd name="connsiteY4" fmla="*/ 85032 h 323875"/>
                  <a:gd name="connsiteX5" fmla="*/ 163492 w 251376"/>
                  <a:gd name="connsiteY5" fmla="*/ 105921 h 323875"/>
                  <a:gd name="connsiteX6" fmla="*/ 158855 w 251376"/>
                  <a:gd name="connsiteY6" fmla="*/ 126503 h 323875"/>
                  <a:gd name="connsiteX7" fmla="*/ 145660 w 251376"/>
                  <a:gd name="connsiteY7" fmla="*/ 144437 h 323875"/>
                  <a:gd name="connsiteX8" fmla="*/ 125281 w 251376"/>
                  <a:gd name="connsiteY8" fmla="*/ 162982 h 323875"/>
                  <a:gd name="connsiteX9" fmla="*/ 6012 w 251376"/>
                  <a:gd name="connsiteY9" fmla="*/ 261668 h 323875"/>
                  <a:gd name="connsiteX10" fmla="*/ 6012 w 251376"/>
                  <a:gd name="connsiteY10" fmla="*/ 323875 h 323875"/>
                  <a:gd name="connsiteX11" fmla="*/ 251377 w 251376"/>
                  <a:gd name="connsiteY11" fmla="*/ 323875 h 323875"/>
                  <a:gd name="connsiteX12" fmla="*/ 251377 w 251376"/>
                  <a:gd name="connsiteY12" fmla="*/ 254790 h 323875"/>
                  <a:gd name="connsiteX13" fmla="*/ 126554 w 251376"/>
                  <a:gd name="connsiteY13" fmla="*/ 254790 h 323875"/>
                  <a:gd name="connsiteX14" fmla="*/ 126554 w 251376"/>
                  <a:gd name="connsiteY14" fmla="*/ 252650 h 323875"/>
                  <a:gd name="connsiteX15" fmla="*/ 156563 w 251376"/>
                  <a:gd name="connsiteY15" fmla="*/ 227788 h 323875"/>
                  <a:gd name="connsiteX16" fmla="*/ 212962 w 251376"/>
                  <a:gd name="connsiteY16" fmla="*/ 175464 h 323875"/>
                  <a:gd name="connsiteX17" fmla="*/ 240321 w 251376"/>
                  <a:gd name="connsiteY17" fmla="*/ 135267 h 323875"/>
                  <a:gd name="connsiteX18" fmla="*/ 247912 w 251376"/>
                  <a:gd name="connsiteY18" fmla="*/ 98686 h 323875"/>
                  <a:gd name="connsiteX19" fmla="*/ 232577 w 251376"/>
                  <a:gd name="connsiteY19" fmla="*/ 46668 h 323875"/>
                  <a:gd name="connsiteX20" fmla="*/ 189169 w 251376"/>
                  <a:gd name="connsiteY20" fmla="*/ 12227 h 323875"/>
                  <a:gd name="connsiteX21" fmla="*/ 122682 w 251376"/>
                  <a:gd name="connsiteY21" fmla="*/ 0 h 323875"/>
                  <a:gd name="connsiteX22" fmla="*/ 57928 w 251376"/>
                  <a:gd name="connsiteY22" fmla="*/ 13195 h 323875"/>
                  <a:gd name="connsiteX23" fmla="*/ 15131 w 251376"/>
                  <a:gd name="connsiteY23" fmla="*/ 50642 h 323875"/>
                  <a:gd name="connsiteX24" fmla="*/ 0 w 251376"/>
                  <a:gd name="connsiteY24" fmla="*/ 108570 h 323875"/>
                  <a:gd name="connsiteX25" fmla="*/ 82383 w 251376"/>
                  <a:gd name="connsiteY25" fmla="*/ 108570 h 323875"/>
                  <a:gd name="connsiteX26" fmla="*/ 87426 w 251376"/>
                  <a:gd name="connsiteY26" fmla="*/ 85847 h 3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1376" h="323875">
                    <a:moveTo>
                      <a:pt x="87426" y="85796"/>
                    </a:moveTo>
                    <a:cubicBezTo>
                      <a:pt x="90789" y="79631"/>
                      <a:pt x="95476" y="74944"/>
                      <a:pt x="101590" y="71735"/>
                    </a:cubicBezTo>
                    <a:cubicBezTo>
                      <a:pt x="107653" y="68525"/>
                      <a:pt x="114684" y="66895"/>
                      <a:pt x="122733" y="66895"/>
                    </a:cubicBezTo>
                    <a:cubicBezTo>
                      <a:pt x="130783" y="66895"/>
                      <a:pt x="137763" y="68474"/>
                      <a:pt x="143877" y="71633"/>
                    </a:cubicBezTo>
                    <a:cubicBezTo>
                      <a:pt x="149939" y="74791"/>
                      <a:pt x="154729" y="79224"/>
                      <a:pt x="158244" y="85032"/>
                    </a:cubicBezTo>
                    <a:cubicBezTo>
                      <a:pt x="161759" y="90840"/>
                      <a:pt x="163492" y="97769"/>
                      <a:pt x="163492" y="105921"/>
                    </a:cubicBezTo>
                    <a:cubicBezTo>
                      <a:pt x="163492" y="113512"/>
                      <a:pt x="161963" y="120339"/>
                      <a:pt x="158855" y="126503"/>
                    </a:cubicBezTo>
                    <a:cubicBezTo>
                      <a:pt x="155798" y="132668"/>
                      <a:pt x="151366" y="138629"/>
                      <a:pt x="145660" y="144437"/>
                    </a:cubicBezTo>
                    <a:cubicBezTo>
                      <a:pt x="139954" y="150245"/>
                      <a:pt x="133127" y="156410"/>
                      <a:pt x="125281" y="162982"/>
                    </a:cubicBezTo>
                    <a:lnTo>
                      <a:pt x="6012" y="261668"/>
                    </a:lnTo>
                    <a:lnTo>
                      <a:pt x="6012" y="323875"/>
                    </a:lnTo>
                    <a:lnTo>
                      <a:pt x="251377" y="323875"/>
                    </a:lnTo>
                    <a:lnTo>
                      <a:pt x="251377" y="254790"/>
                    </a:lnTo>
                    <a:lnTo>
                      <a:pt x="126554" y="254790"/>
                    </a:lnTo>
                    <a:lnTo>
                      <a:pt x="126554" y="252650"/>
                    </a:lnTo>
                    <a:lnTo>
                      <a:pt x="156563" y="227788"/>
                    </a:lnTo>
                    <a:cubicBezTo>
                      <a:pt x="181018" y="207612"/>
                      <a:pt x="199817" y="190188"/>
                      <a:pt x="212962" y="175464"/>
                    </a:cubicBezTo>
                    <a:cubicBezTo>
                      <a:pt x="226106" y="160740"/>
                      <a:pt x="235226" y="147341"/>
                      <a:pt x="240321" y="135267"/>
                    </a:cubicBezTo>
                    <a:cubicBezTo>
                      <a:pt x="245416" y="123192"/>
                      <a:pt x="247912" y="111015"/>
                      <a:pt x="247912" y="98686"/>
                    </a:cubicBezTo>
                    <a:cubicBezTo>
                      <a:pt x="247912" y="78816"/>
                      <a:pt x="242817" y="61494"/>
                      <a:pt x="232577" y="46668"/>
                    </a:cubicBezTo>
                    <a:cubicBezTo>
                      <a:pt x="222336" y="31893"/>
                      <a:pt x="207867" y="20379"/>
                      <a:pt x="189169" y="12227"/>
                    </a:cubicBezTo>
                    <a:cubicBezTo>
                      <a:pt x="170420" y="4076"/>
                      <a:pt x="148258" y="0"/>
                      <a:pt x="122682" y="0"/>
                    </a:cubicBezTo>
                    <a:cubicBezTo>
                      <a:pt x="97107" y="0"/>
                      <a:pt x="76371" y="4382"/>
                      <a:pt x="57928" y="13195"/>
                    </a:cubicBezTo>
                    <a:cubicBezTo>
                      <a:pt x="39485" y="22009"/>
                      <a:pt x="25219" y="34441"/>
                      <a:pt x="15131" y="50642"/>
                    </a:cubicBezTo>
                    <a:cubicBezTo>
                      <a:pt x="5044" y="66793"/>
                      <a:pt x="0" y="86102"/>
                      <a:pt x="0" y="108570"/>
                    </a:cubicBezTo>
                    <a:lnTo>
                      <a:pt x="82383" y="108570"/>
                    </a:lnTo>
                    <a:cubicBezTo>
                      <a:pt x="82383" y="99552"/>
                      <a:pt x="84064" y="91961"/>
                      <a:pt x="87426" y="85847"/>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2" name="Freeform 20">
                <a:extLst>
                  <a:ext uri="{FF2B5EF4-FFF2-40B4-BE49-F238E27FC236}">
                    <a16:creationId xmlns:a16="http://schemas.microsoft.com/office/drawing/2014/main" id="{4FAA88A9-5A6D-BD0D-C083-0115D9BA030E}"/>
                  </a:ext>
                </a:extLst>
              </p:cNvPr>
              <p:cNvSpPr/>
              <p:nvPr/>
            </p:nvSpPr>
            <p:spPr>
              <a:xfrm>
                <a:off x="2559116" y="959329"/>
                <a:ext cx="318958" cy="370909"/>
              </a:xfrm>
              <a:custGeom>
                <a:avLst/>
                <a:gdLst>
                  <a:gd name="connsiteX0" fmla="*/ 65111 w 282149"/>
                  <a:gd name="connsiteY0" fmla="*/ 308591 h 328104"/>
                  <a:gd name="connsiteX1" fmla="*/ 141024 w 282149"/>
                  <a:gd name="connsiteY1" fmla="*/ 328104 h 328104"/>
                  <a:gd name="connsiteX2" fmla="*/ 217191 w 282149"/>
                  <a:gd name="connsiteY2" fmla="*/ 308591 h 328104"/>
                  <a:gd name="connsiteX3" fmla="*/ 265438 w 282149"/>
                  <a:gd name="connsiteY3" fmla="*/ 252497 h 328104"/>
                  <a:gd name="connsiteX4" fmla="*/ 282149 w 282149"/>
                  <a:gd name="connsiteY4" fmla="*/ 164256 h 328104"/>
                  <a:gd name="connsiteX5" fmla="*/ 265438 w 282149"/>
                  <a:gd name="connsiteY5" fmla="*/ 75912 h 328104"/>
                  <a:gd name="connsiteX6" fmla="*/ 217089 w 282149"/>
                  <a:gd name="connsiteY6" fmla="*/ 19615 h 328104"/>
                  <a:gd name="connsiteX7" fmla="*/ 141075 w 282149"/>
                  <a:gd name="connsiteY7" fmla="*/ 0 h 328104"/>
                  <a:gd name="connsiteX8" fmla="*/ 65162 w 282149"/>
                  <a:gd name="connsiteY8" fmla="*/ 19513 h 328104"/>
                  <a:gd name="connsiteX9" fmla="*/ 16813 w 282149"/>
                  <a:gd name="connsiteY9" fmla="*/ 75810 h 328104"/>
                  <a:gd name="connsiteX10" fmla="*/ 0 w 282149"/>
                  <a:gd name="connsiteY10" fmla="*/ 164307 h 328104"/>
                  <a:gd name="connsiteX11" fmla="*/ 16813 w 282149"/>
                  <a:gd name="connsiteY11" fmla="*/ 252548 h 328104"/>
                  <a:gd name="connsiteX12" fmla="*/ 65162 w 282149"/>
                  <a:gd name="connsiteY12" fmla="*/ 308642 h 328104"/>
                  <a:gd name="connsiteX13" fmla="*/ 103169 w 282149"/>
                  <a:gd name="connsiteY13" fmla="*/ 94304 h 328104"/>
                  <a:gd name="connsiteX14" fmla="*/ 141024 w 282149"/>
                  <a:gd name="connsiteY14" fmla="*/ 69849 h 328104"/>
                  <a:gd name="connsiteX15" fmla="*/ 168892 w 282149"/>
                  <a:gd name="connsiteY15" fmla="*/ 80803 h 328104"/>
                  <a:gd name="connsiteX16" fmla="*/ 186163 w 282149"/>
                  <a:gd name="connsiteY16" fmla="*/ 112748 h 328104"/>
                  <a:gd name="connsiteX17" fmla="*/ 192073 w 282149"/>
                  <a:gd name="connsiteY17" fmla="*/ 164205 h 328104"/>
                  <a:gd name="connsiteX18" fmla="*/ 186163 w 282149"/>
                  <a:gd name="connsiteY18" fmla="*/ 215356 h 328104"/>
                  <a:gd name="connsiteX19" fmla="*/ 168892 w 282149"/>
                  <a:gd name="connsiteY19" fmla="*/ 246995 h 328104"/>
                  <a:gd name="connsiteX20" fmla="*/ 141024 w 282149"/>
                  <a:gd name="connsiteY20" fmla="*/ 257694 h 328104"/>
                  <a:gd name="connsiteX21" fmla="*/ 113053 w 282149"/>
                  <a:gd name="connsiteY21" fmla="*/ 246995 h 328104"/>
                  <a:gd name="connsiteX22" fmla="*/ 95782 w 282149"/>
                  <a:gd name="connsiteY22" fmla="*/ 215356 h 328104"/>
                  <a:gd name="connsiteX23" fmla="*/ 89974 w 282149"/>
                  <a:gd name="connsiteY23" fmla="*/ 164205 h 328104"/>
                  <a:gd name="connsiteX24" fmla="*/ 103169 w 282149"/>
                  <a:gd name="connsiteY24" fmla="*/ 94304 h 32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149" h="328104">
                    <a:moveTo>
                      <a:pt x="65111" y="308591"/>
                    </a:moveTo>
                    <a:cubicBezTo>
                      <a:pt x="86153" y="321583"/>
                      <a:pt x="111423" y="328104"/>
                      <a:pt x="141024" y="328104"/>
                    </a:cubicBezTo>
                    <a:cubicBezTo>
                      <a:pt x="170624" y="328104"/>
                      <a:pt x="196149" y="321583"/>
                      <a:pt x="217191" y="308591"/>
                    </a:cubicBezTo>
                    <a:cubicBezTo>
                      <a:pt x="238232" y="295599"/>
                      <a:pt x="254281" y="276901"/>
                      <a:pt x="265438" y="252497"/>
                    </a:cubicBezTo>
                    <a:cubicBezTo>
                      <a:pt x="276596" y="228144"/>
                      <a:pt x="282149" y="198697"/>
                      <a:pt x="282149" y="164256"/>
                    </a:cubicBezTo>
                    <a:cubicBezTo>
                      <a:pt x="282149" y="129815"/>
                      <a:pt x="276596" y="100316"/>
                      <a:pt x="265438" y="75912"/>
                    </a:cubicBezTo>
                    <a:cubicBezTo>
                      <a:pt x="254281" y="51457"/>
                      <a:pt x="238181" y="32709"/>
                      <a:pt x="217089" y="19615"/>
                    </a:cubicBezTo>
                    <a:cubicBezTo>
                      <a:pt x="195996" y="6521"/>
                      <a:pt x="170675" y="0"/>
                      <a:pt x="141075" y="0"/>
                    </a:cubicBezTo>
                    <a:cubicBezTo>
                      <a:pt x="111474" y="0"/>
                      <a:pt x="86153" y="6521"/>
                      <a:pt x="65162" y="19513"/>
                    </a:cubicBezTo>
                    <a:cubicBezTo>
                      <a:pt x="44121" y="32505"/>
                      <a:pt x="28021" y="51304"/>
                      <a:pt x="16813" y="75810"/>
                    </a:cubicBezTo>
                    <a:cubicBezTo>
                      <a:pt x="5604" y="100316"/>
                      <a:pt x="0" y="129815"/>
                      <a:pt x="0" y="164307"/>
                    </a:cubicBezTo>
                    <a:cubicBezTo>
                      <a:pt x="0" y="198798"/>
                      <a:pt x="5604" y="228195"/>
                      <a:pt x="16813" y="252548"/>
                    </a:cubicBezTo>
                    <a:cubicBezTo>
                      <a:pt x="28021" y="276952"/>
                      <a:pt x="44172" y="295650"/>
                      <a:pt x="65162" y="308642"/>
                    </a:cubicBezTo>
                    <a:close/>
                    <a:moveTo>
                      <a:pt x="103169" y="94304"/>
                    </a:moveTo>
                    <a:cubicBezTo>
                      <a:pt x="111983" y="78001"/>
                      <a:pt x="124568" y="69849"/>
                      <a:pt x="141024" y="69849"/>
                    </a:cubicBezTo>
                    <a:cubicBezTo>
                      <a:pt x="152028" y="69849"/>
                      <a:pt x="161352" y="73518"/>
                      <a:pt x="168892" y="80803"/>
                    </a:cubicBezTo>
                    <a:cubicBezTo>
                      <a:pt x="176483" y="88089"/>
                      <a:pt x="182240" y="98737"/>
                      <a:pt x="186163" y="112748"/>
                    </a:cubicBezTo>
                    <a:cubicBezTo>
                      <a:pt x="190087" y="126758"/>
                      <a:pt x="192073" y="143928"/>
                      <a:pt x="192073" y="164205"/>
                    </a:cubicBezTo>
                    <a:cubicBezTo>
                      <a:pt x="192073" y="184482"/>
                      <a:pt x="190087" y="201397"/>
                      <a:pt x="186163" y="215356"/>
                    </a:cubicBezTo>
                    <a:cubicBezTo>
                      <a:pt x="182240" y="229316"/>
                      <a:pt x="176483" y="239862"/>
                      <a:pt x="168892" y="246995"/>
                    </a:cubicBezTo>
                    <a:cubicBezTo>
                      <a:pt x="161301" y="254128"/>
                      <a:pt x="152028" y="257694"/>
                      <a:pt x="141024" y="257694"/>
                    </a:cubicBezTo>
                    <a:cubicBezTo>
                      <a:pt x="130019" y="257694"/>
                      <a:pt x="120695" y="254128"/>
                      <a:pt x="113053" y="246995"/>
                    </a:cubicBezTo>
                    <a:cubicBezTo>
                      <a:pt x="105411" y="239862"/>
                      <a:pt x="99654" y="229316"/>
                      <a:pt x="95782" y="215356"/>
                    </a:cubicBezTo>
                    <a:cubicBezTo>
                      <a:pt x="91910" y="201397"/>
                      <a:pt x="89974" y="184380"/>
                      <a:pt x="89974" y="164205"/>
                    </a:cubicBezTo>
                    <a:cubicBezTo>
                      <a:pt x="89974" y="133891"/>
                      <a:pt x="94355" y="110608"/>
                      <a:pt x="103169" y="94304"/>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3" name="Freeform 21">
                <a:extLst>
                  <a:ext uri="{FF2B5EF4-FFF2-40B4-BE49-F238E27FC236}">
                    <a16:creationId xmlns:a16="http://schemas.microsoft.com/office/drawing/2014/main" id="{2F327711-BCE8-D467-05D0-0C4BDE1AF127}"/>
                  </a:ext>
                </a:extLst>
              </p:cNvPr>
              <p:cNvSpPr/>
              <p:nvPr/>
            </p:nvSpPr>
            <p:spPr>
              <a:xfrm>
                <a:off x="2897771" y="959272"/>
                <a:ext cx="284170" cy="366128"/>
              </a:xfrm>
              <a:custGeom>
                <a:avLst/>
                <a:gdLst>
                  <a:gd name="connsiteX0" fmla="*/ 87426 w 251376"/>
                  <a:gd name="connsiteY0" fmla="*/ 85796 h 323875"/>
                  <a:gd name="connsiteX1" fmla="*/ 101590 w 251376"/>
                  <a:gd name="connsiteY1" fmla="*/ 71735 h 323875"/>
                  <a:gd name="connsiteX2" fmla="*/ 122733 w 251376"/>
                  <a:gd name="connsiteY2" fmla="*/ 66895 h 323875"/>
                  <a:gd name="connsiteX3" fmla="*/ 143877 w 251376"/>
                  <a:gd name="connsiteY3" fmla="*/ 71633 h 323875"/>
                  <a:gd name="connsiteX4" fmla="*/ 158244 w 251376"/>
                  <a:gd name="connsiteY4" fmla="*/ 85032 h 323875"/>
                  <a:gd name="connsiteX5" fmla="*/ 163492 w 251376"/>
                  <a:gd name="connsiteY5" fmla="*/ 105921 h 323875"/>
                  <a:gd name="connsiteX6" fmla="*/ 158855 w 251376"/>
                  <a:gd name="connsiteY6" fmla="*/ 126503 h 323875"/>
                  <a:gd name="connsiteX7" fmla="*/ 145660 w 251376"/>
                  <a:gd name="connsiteY7" fmla="*/ 144437 h 323875"/>
                  <a:gd name="connsiteX8" fmla="*/ 125281 w 251376"/>
                  <a:gd name="connsiteY8" fmla="*/ 162982 h 323875"/>
                  <a:gd name="connsiteX9" fmla="*/ 6012 w 251376"/>
                  <a:gd name="connsiteY9" fmla="*/ 261668 h 323875"/>
                  <a:gd name="connsiteX10" fmla="*/ 6012 w 251376"/>
                  <a:gd name="connsiteY10" fmla="*/ 323875 h 323875"/>
                  <a:gd name="connsiteX11" fmla="*/ 251377 w 251376"/>
                  <a:gd name="connsiteY11" fmla="*/ 323875 h 323875"/>
                  <a:gd name="connsiteX12" fmla="*/ 251377 w 251376"/>
                  <a:gd name="connsiteY12" fmla="*/ 254790 h 323875"/>
                  <a:gd name="connsiteX13" fmla="*/ 126554 w 251376"/>
                  <a:gd name="connsiteY13" fmla="*/ 254790 h 323875"/>
                  <a:gd name="connsiteX14" fmla="*/ 126554 w 251376"/>
                  <a:gd name="connsiteY14" fmla="*/ 252650 h 323875"/>
                  <a:gd name="connsiteX15" fmla="*/ 156563 w 251376"/>
                  <a:gd name="connsiteY15" fmla="*/ 227788 h 323875"/>
                  <a:gd name="connsiteX16" fmla="*/ 212962 w 251376"/>
                  <a:gd name="connsiteY16" fmla="*/ 175464 h 323875"/>
                  <a:gd name="connsiteX17" fmla="*/ 240321 w 251376"/>
                  <a:gd name="connsiteY17" fmla="*/ 135267 h 323875"/>
                  <a:gd name="connsiteX18" fmla="*/ 247912 w 251376"/>
                  <a:gd name="connsiteY18" fmla="*/ 98686 h 323875"/>
                  <a:gd name="connsiteX19" fmla="*/ 232577 w 251376"/>
                  <a:gd name="connsiteY19" fmla="*/ 46668 h 323875"/>
                  <a:gd name="connsiteX20" fmla="*/ 189169 w 251376"/>
                  <a:gd name="connsiteY20" fmla="*/ 12227 h 323875"/>
                  <a:gd name="connsiteX21" fmla="*/ 122682 w 251376"/>
                  <a:gd name="connsiteY21" fmla="*/ 0 h 323875"/>
                  <a:gd name="connsiteX22" fmla="*/ 57928 w 251376"/>
                  <a:gd name="connsiteY22" fmla="*/ 13195 h 323875"/>
                  <a:gd name="connsiteX23" fmla="*/ 15132 w 251376"/>
                  <a:gd name="connsiteY23" fmla="*/ 50642 h 323875"/>
                  <a:gd name="connsiteX24" fmla="*/ 0 w 251376"/>
                  <a:gd name="connsiteY24" fmla="*/ 108570 h 323875"/>
                  <a:gd name="connsiteX25" fmla="*/ 82383 w 251376"/>
                  <a:gd name="connsiteY25" fmla="*/ 108570 h 323875"/>
                  <a:gd name="connsiteX26" fmla="*/ 87426 w 251376"/>
                  <a:gd name="connsiteY26" fmla="*/ 85847 h 3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1376" h="323875">
                    <a:moveTo>
                      <a:pt x="87426" y="85796"/>
                    </a:moveTo>
                    <a:cubicBezTo>
                      <a:pt x="90789" y="79631"/>
                      <a:pt x="95527" y="74944"/>
                      <a:pt x="101590" y="71735"/>
                    </a:cubicBezTo>
                    <a:cubicBezTo>
                      <a:pt x="107653" y="68525"/>
                      <a:pt x="114684" y="66895"/>
                      <a:pt x="122733" y="66895"/>
                    </a:cubicBezTo>
                    <a:cubicBezTo>
                      <a:pt x="130783" y="66895"/>
                      <a:pt x="137763" y="68474"/>
                      <a:pt x="143877" y="71633"/>
                    </a:cubicBezTo>
                    <a:cubicBezTo>
                      <a:pt x="149939" y="74791"/>
                      <a:pt x="154729" y="79224"/>
                      <a:pt x="158244" y="85032"/>
                    </a:cubicBezTo>
                    <a:cubicBezTo>
                      <a:pt x="161759" y="90840"/>
                      <a:pt x="163492" y="97769"/>
                      <a:pt x="163492" y="105921"/>
                    </a:cubicBezTo>
                    <a:cubicBezTo>
                      <a:pt x="163492" y="113512"/>
                      <a:pt x="161963" y="120339"/>
                      <a:pt x="158855" y="126503"/>
                    </a:cubicBezTo>
                    <a:cubicBezTo>
                      <a:pt x="155798" y="132668"/>
                      <a:pt x="151366" y="138629"/>
                      <a:pt x="145660" y="144437"/>
                    </a:cubicBezTo>
                    <a:cubicBezTo>
                      <a:pt x="139954" y="150245"/>
                      <a:pt x="133127" y="156410"/>
                      <a:pt x="125281" y="162982"/>
                    </a:cubicBezTo>
                    <a:lnTo>
                      <a:pt x="6012" y="261668"/>
                    </a:lnTo>
                    <a:lnTo>
                      <a:pt x="6012" y="323875"/>
                    </a:lnTo>
                    <a:lnTo>
                      <a:pt x="251377" y="323875"/>
                    </a:lnTo>
                    <a:lnTo>
                      <a:pt x="251377" y="254790"/>
                    </a:lnTo>
                    <a:lnTo>
                      <a:pt x="126554" y="254790"/>
                    </a:lnTo>
                    <a:lnTo>
                      <a:pt x="126554" y="252650"/>
                    </a:lnTo>
                    <a:lnTo>
                      <a:pt x="156563" y="227788"/>
                    </a:lnTo>
                    <a:cubicBezTo>
                      <a:pt x="181018" y="207612"/>
                      <a:pt x="199817" y="190188"/>
                      <a:pt x="212962" y="175464"/>
                    </a:cubicBezTo>
                    <a:cubicBezTo>
                      <a:pt x="226107" y="160740"/>
                      <a:pt x="235226" y="147341"/>
                      <a:pt x="240321" y="135267"/>
                    </a:cubicBezTo>
                    <a:cubicBezTo>
                      <a:pt x="245416" y="123192"/>
                      <a:pt x="247912" y="111015"/>
                      <a:pt x="247912" y="98686"/>
                    </a:cubicBezTo>
                    <a:cubicBezTo>
                      <a:pt x="247912" y="78816"/>
                      <a:pt x="242817" y="61494"/>
                      <a:pt x="232577" y="46668"/>
                    </a:cubicBezTo>
                    <a:cubicBezTo>
                      <a:pt x="222336" y="31893"/>
                      <a:pt x="207867" y="20379"/>
                      <a:pt x="189169" y="12227"/>
                    </a:cubicBezTo>
                    <a:cubicBezTo>
                      <a:pt x="170420" y="4076"/>
                      <a:pt x="148258" y="0"/>
                      <a:pt x="122682" y="0"/>
                    </a:cubicBezTo>
                    <a:cubicBezTo>
                      <a:pt x="97107" y="0"/>
                      <a:pt x="76371" y="4382"/>
                      <a:pt x="57928" y="13195"/>
                    </a:cubicBezTo>
                    <a:cubicBezTo>
                      <a:pt x="39485" y="22009"/>
                      <a:pt x="25219" y="34441"/>
                      <a:pt x="15132" y="50642"/>
                    </a:cubicBezTo>
                    <a:cubicBezTo>
                      <a:pt x="5044" y="66793"/>
                      <a:pt x="0" y="86102"/>
                      <a:pt x="0" y="108570"/>
                    </a:cubicBezTo>
                    <a:lnTo>
                      <a:pt x="82383" y="108570"/>
                    </a:lnTo>
                    <a:cubicBezTo>
                      <a:pt x="82383" y="99552"/>
                      <a:pt x="84064" y="91961"/>
                      <a:pt x="87426" y="85847"/>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4" name="Freeform 22">
                <a:extLst>
                  <a:ext uri="{FF2B5EF4-FFF2-40B4-BE49-F238E27FC236}">
                    <a16:creationId xmlns:a16="http://schemas.microsoft.com/office/drawing/2014/main" id="{EE942CF7-3484-5DD3-503A-C0FF4FC7706F}"/>
                  </a:ext>
                </a:extLst>
              </p:cNvPr>
              <p:cNvSpPr/>
              <p:nvPr/>
            </p:nvSpPr>
            <p:spPr>
              <a:xfrm>
                <a:off x="3201236" y="959272"/>
                <a:ext cx="296841" cy="370966"/>
              </a:xfrm>
              <a:custGeom>
                <a:avLst/>
                <a:gdLst>
                  <a:gd name="connsiteX0" fmla="*/ 151519 w 262585"/>
                  <a:gd name="connsiteY0" fmla="*/ 253924 h 328155"/>
                  <a:gd name="connsiteX1" fmla="*/ 130375 w 262585"/>
                  <a:gd name="connsiteY1" fmla="*/ 258204 h 328155"/>
                  <a:gd name="connsiteX2" fmla="*/ 108060 w 262585"/>
                  <a:gd name="connsiteY2" fmla="*/ 254128 h 328155"/>
                  <a:gd name="connsiteX3" fmla="*/ 92623 w 262585"/>
                  <a:gd name="connsiteY3" fmla="*/ 242868 h 328155"/>
                  <a:gd name="connsiteX4" fmla="*/ 87070 w 262585"/>
                  <a:gd name="connsiteY4" fmla="*/ 226463 h 328155"/>
                  <a:gd name="connsiteX5" fmla="*/ 0 w 262585"/>
                  <a:gd name="connsiteY5" fmla="*/ 226463 h 328155"/>
                  <a:gd name="connsiteX6" fmla="*/ 16609 w 262585"/>
                  <a:gd name="connsiteY6" fmla="*/ 279245 h 328155"/>
                  <a:gd name="connsiteX7" fmla="*/ 62513 w 262585"/>
                  <a:gd name="connsiteY7" fmla="*/ 315163 h 328155"/>
                  <a:gd name="connsiteX8" fmla="*/ 129560 w 262585"/>
                  <a:gd name="connsiteY8" fmla="*/ 328155 h 328155"/>
                  <a:gd name="connsiteX9" fmla="*/ 198747 w 262585"/>
                  <a:gd name="connsiteY9" fmla="*/ 315928 h 328155"/>
                  <a:gd name="connsiteX10" fmla="*/ 245619 w 262585"/>
                  <a:gd name="connsiteY10" fmla="*/ 281945 h 328155"/>
                  <a:gd name="connsiteX11" fmla="*/ 262585 w 262585"/>
                  <a:gd name="connsiteY11" fmla="*/ 232067 h 328155"/>
                  <a:gd name="connsiteX12" fmla="*/ 243276 w 262585"/>
                  <a:gd name="connsiteY12" fmla="*/ 183259 h 328155"/>
                  <a:gd name="connsiteX13" fmla="*/ 185348 w 262585"/>
                  <a:gd name="connsiteY13" fmla="*/ 159569 h 328155"/>
                  <a:gd name="connsiteX14" fmla="*/ 185348 w 262585"/>
                  <a:gd name="connsiteY14" fmla="*/ 157429 h 328155"/>
                  <a:gd name="connsiteX15" fmla="*/ 232424 w 262585"/>
                  <a:gd name="connsiteY15" fmla="*/ 136948 h 328155"/>
                  <a:gd name="connsiteX16" fmla="*/ 250969 w 262585"/>
                  <a:gd name="connsiteY16" fmla="*/ 93082 h 328155"/>
                  <a:gd name="connsiteX17" fmla="*/ 235634 w 262585"/>
                  <a:gd name="connsiteY17" fmla="*/ 45038 h 328155"/>
                  <a:gd name="connsiteX18" fmla="*/ 193041 w 262585"/>
                  <a:gd name="connsiteY18" fmla="*/ 12024 h 328155"/>
                  <a:gd name="connsiteX19" fmla="*/ 130426 w 262585"/>
                  <a:gd name="connsiteY19" fmla="*/ 0 h 328155"/>
                  <a:gd name="connsiteX20" fmla="*/ 66079 w 262585"/>
                  <a:gd name="connsiteY20" fmla="*/ 12737 h 328155"/>
                  <a:gd name="connsiteX21" fmla="*/ 22010 w 262585"/>
                  <a:gd name="connsiteY21" fmla="*/ 48044 h 328155"/>
                  <a:gd name="connsiteX22" fmla="*/ 6012 w 262585"/>
                  <a:gd name="connsiteY22" fmla="*/ 99960 h 328155"/>
                  <a:gd name="connsiteX23" fmla="*/ 89210 w 262585"/>
                  <a:gd name="connsiteY23" fmla="*/ 99960 h 328155"/>
                  <a:gd name="connsiteX24" fmla="*/ 94457 w 262585"/>
                  <a:gd name="connsiteY24" fmla="*/ 82688 h 328155"/>
                  <a:gd name="connsiteX25" fmla="*/ 109028 w 262585"/>
                  <a:gd name="connsiteY25" fmla="*/ 71123 h 328155"/>
                  <a:gd name="connsiteX26" fmla="*/ 130375 w 262585"/>
                  <a:gd name="connsiteY26" fmla="*/ 66945 h 328155"/>
                  <a:gd name="connsiteX27" fmla="*/ 149583 w 262585"/>
                  <a:gd name="connsiteY27" fmla="*/ 71021 h 328155"/>
                  <a:gd name="connsiteX28" fmla="*/ 162575 w 262585"/>
                  <a:gd name="connsiteY28" fmla="*/ 82179 h 328155"/>
                  <a:gd name="connsiteX29" fmla="*/ 167313 w 262585"/>
                  <a:gd name="connsiteY29" fmla="*/ 98686 h 328155"/>
                  <a:gd name="connsiteX30" fmla="*/ 161759 w 262585"/>
                  <a:gd name="connsiteY30" fmla="*/ 115753 h 328155"/>
                  <a:gd name="connsiteX31" fmla="*/ 146322 w 262585"/>
                  <a:gd name="connsiteY31" fmla="*/ 127421 h 328155"/>
                  <a:gd name="connsiteX32" fmla="*/ 123599 w 262585"/>
                  <a:gd name="connsiteY32" fmla="*/ 131700 h 328155"/>
                  <a:gd name="connsiteX33" fmla="*/ 90993 w 262585"/>
                  <a:gd name="connsiteY33" fmla="*/ 131700 h 328155"/>
                  <a:gd name="connsiteX34" fmla="*/ 90993 w 262585"/>
                  <a:gd name="connsiteY34" fmla="*/ 191768 h 328155"/>
                  <a:gd name="connsiteX35" fmla="*/ 123599 w 262585"/>
                  <a:gd name="connsiteY35" fmla="*/ 191768 h 328155"/>
                  <a:gd name="connsiteX36" fmla="*/ 148360 w 262585"/>
                  <a:gd name="connsiteY36" fmla="*/ 195945 h 328155"/>
                  <a:gd name="connsiteX37" fmla="*/ 164867 w 262585"/>
                  <a:gd name="connsiteY37" fmla="*/ 207511 h 328155"/>
                  <a:gd name="connsiteX38" fmla="*/ 170777 w 262585"/>
                  <a:gd name="connsiteY38" fmla="*/ 224782 h 328155"/>
                  <a:gd name="connsiteX39" fmla="*/ 165733 w 262585"/>
                  <a:gd name="connsiteY39" fmla="*/ 242155 h 328155"/>
                  <a:gd name="connsiteX40" fmla="*/ 151570 w 262585"/>
                  <a:gd name="connsiteY40" fmla="*/ 253975 h 3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2585" h="328155">
                    <a:moveTo>
                      <a:pt x="151519" y="253924"/>
                    </a:moveTo>
                    <a:cubicBezTo>
                      <a:pt x="145456" y="256777"/>
                      <a:pt x="138425" y="258204"/>
                      <a:pt x="130375" y="258204"/>
                    </a:cubicBezTo>
                    <a:cubicBezTo>
                      <a:pt x="122326" y="258204"/>
                      <a:pt x="114633" y="256828"/>
                      <a:pt x="108060" y="254128"/>
                    </a:cubicBezTo>
                    <a:cubicBezTo>
                      <a:pt x="101488" y="251428"/>
                      <a:pt x="96342" y="247657"/>
                      <a:pt x="92623" y="242868"/>
                    </a:cubicBezTo>
                    <a:cubicBezTo>
                      <a:pt x="88904" y="238079"/>
                      <a:pt x="87070" y="232628"/>
                      <a:pt x="87070" y="226463"/>
                    </a:cubicBezTo>
                    <a:lnTo>
                      <a:pt x="0" y="226463"/>
                    </a:lnTo>
                    <a:cubicBezTo>
                      <a:pt x="0" y="246333"/>
                      <a:pt x="5553" y="263910"/>
                      <a:pt x="16609" y="279245"/>
                    </a:cubicBezTo>
                    <a:cubicBezTo>
                      <a:pt x="27716" y="294529"/>
                      <a:pt x="43000" y="306502"/>
                      <a:pt x="62513" y="315163"/>
                    </a:cubicBezTo>
                    <a:cubicBezTo>
                      <a:pt x="82026" y="323824"/>
                      <a:pt x="104392" y="328155"/>
                      <a:pt x="129560" y="328155"/>
                    </a:cubicBezTo>
                    <a:cubicBezTo>
                      <a:pt x="154729" y="328155"/>
                      <a:pt x="178776" y="324079"/>
                      <a:pt x="198747" y="315928"/>
                    </a:cubicBezTo>
                    <a:cubicBezTo>
                      <a:pt x="218719" y="307776"/>
                      <a:pt x="234309" y="296465"/>
                      <a:pt x="245619" y="281945"/>
                    </a:cubicBezTo>
                    <a:cubicBezTo>
                      <a:pt x="256930" y="267425"/>
                      <a:pt x="262585" y="250816"/>
                      <a:pt x="262585" y="232067"/>
                    </a:cubicBezTo>
                    <a:cubicBezTo>
                      <a:pt x="262585" y="213319"/>
                      <a:pt x="256166" y="196200"/>
                      <a:pt x="243276" y="183259"/>
                    </a:cubicBezTo>
                    <a:cubicBezTo>
                      <a:pt x="230386" y="170319"/>
                      <a:pt x="211128" y="162422"/>
                      <a:pt x="185348" y="159569"/>
                    </a:cubicBezTo>
                    <a:lnTo>
                      <a:pt x="185348" y="157429"/>
                    </a:lnTo>
                    <a:cubicBezTo>
                      <a:pt x="204352" y="155289"/>
                      <a:pt x="220044" y="148462"/>
                      <a:pt x="232424" y="136948"/>
                    </a:cubicBezTo>
                    <a:cubicBezTo>
                      <a:pt x="244804" y="125434"/>
                      <a:pt x="250969" y="110812"/>
                      <a:pt x="250969" y="93082"/>
                    </a:cubicBezTo>
                    <a:cubicBezTo>
                      <a:pt x="250969" y="75352"/>
                      <a:pt x="245874" y="59049"/>
                      <a:pt x="235634" y="45038"/>
                    </a:cubicBezTo>
                    <a:cubicBezTo>
                      <a:pt x="225393" y="31027"/>
                      <a:pt x="211230" y="20022"/>
                      <a:pt x="193041" y="12024"/>
                    </a:cubicBezTo>
                    <a:cubicBezTo>
                      <a:pt x="174904" y="4025"/>
                      <a:pt x="154015" y="0"/>
                      <a:pt x="130426" y="0"/>
                    </a:cubicBezTo>
                    <a:cubicBezTo>
                      <a:pt x="106838" y="0"/>
                      <a:pt x="84828" y="4280"/>
                      <a:pt x="66079" y="12737"/>
                    </a:cubicBezTo>
                    <a:cubicBezTo>
                      <a:pt x="47331" y="21245"/>
                      <a:pt x="32658" y="33014"/>
                      <a:pt x="22010" y="48044"/>
                    </a:cubicBezTo>
                    <a:cubicBezTo>
                      <a:pt x="11361" y="63073"/>
                      <a:pt x="6012" y="80345"/>
                      <a:pt x="6012" y="99960"/>
                    </a:cubicBezTo>
                    <a:lnTo>
                      <a:pt x="89210" y="99960"/>
                    </a:lnTo>
                    <a:cubicBezTo>
                      <a:pt x="89210" y="93387"/>
                      <a:pt x="90942" y="87630"/>
                      <a:pt x="94457" y="82688"/>
                    </a:cubicBezTo>
                    <a:cubicBezTo>
                      <a:pt x="97973" y="77746"/>
                      <a:pt x="102813" y="73874"/>
                      <a:pt x="109028" y="71123"/>
                    </a:cubicBezTo>
                    <a:cubicBezTo>
                      <a:pt x="115244" y="68372"/>
                      <a:pt x="122377" y="66945"/>
                      <a:pt x="130375" y="66945"/>
                    </a:cubicBezTo>
                    <a:cubicBezTo>
                      <a:pt x="137661" y="66945"/>
                      <a:pt x="144080" y="68321"/>
                      <a:pt x="149583" y="71021"/>
                    </a:cubicBezTo>
                    <a:cubicBezTo>
                      <a:pt x="155085" y="73722"/>
                      <a:pt x="159416" y="77441"/>
                      <a:pt x="162575" y="82179"/>
                    </a:cubicBezTo>
                    <a:cubicBezTo>
                      <a:pt x="165733" y="86917"/>
                      <a:pt x="167313" y="92419"/>
                      <a:pt x="167313" y="98686"/>
                    </a:cubicBezTo>
                    <a:cubicBezTo>
                      <a:pt x="167313" y="104953"/>
                      <a:pt x="165478" y="110812"/>
                      <a:pt x="161759" y="115753"/>
                    </a:cubicBezTo>
                    <a:cubicBezTo>
                      <a:pt x="158040" y="120695"/>
                      <a:pt x="152894" y="124567"/>
                      <a:pt x="146322" y="127421"/>
                    </a:cubicBezTo>
                    <a:cubicBezTo>
                      <a:pt x="139750" y="130274"/>
                      <a:pt x="132159" y="131700"/>
                      <a:pt x="123599" y="131700"/>
                    </a:cubicBezTo>
                    <a:lnTo>
                      <a:pt x="90993" y="131700"/>
                    </a:lnTo>
                    <a:lnTo>
                      <a:pt x="90993" y="191768"/>
                    </a:lnTo>
                    <a:lnTo>
                      <a:pt x="123599" y="191768"/>
                    </a:lnTo>
                    <a:cubicBezTo>
                      <a:pt x="133025" y="191768"/>
                      <a:pt x="141278" y="193143"/>
                      <a:pt x="148360" y="195945"/>
                    </a:cubicBezTo>
                    <a:cubicBezTo>
                      <a:pt x="155442" y="198747"/>
                      <a:pt x="160944" y="202620"/>
                      <a:pt x="164867" y="207511"/>
                    </a:cubicBezTo>
                    <a:cubicBezTo>
                      <a:pt x="168790" y="212452"/>
                      <a:pt x="170777" y="218210"/>
                      <a:pt x="170777" y="224782"/>
                    </a:cubicBezTo>
                    <a:cubicBezTo>
                      <a:pt x="170777" y="231354"/>
                      <a:pt x="169096" y="237162"/>
                      <a:pt x="165733" y="242155"/>
                    </a:cubicBezTo>
                    <a:cubicBezTo>
                      <a:pt x="162371" y="247148"/>
                      <a:pt x="157633" y="251071"/>
                      <a:pt x="151570" y="253975"/>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5" name="Freeform 23">
                <a:extLst>
                  <a:ext uri="{FF2B5EF4-FFF2-40B4-BE49-F238E27FC236}">
                    <a16:creationId xmlns:a16="http://schemas.microsoft.com/office/drawing/2014/main" id="{711A13BF-2DFE-C021-A706-6C2CB7344024}"/>
                  </a:ext>
                </a:extLst>
              </p:cNvPr>
              <p:cNvSpPr/>
              <p:nvPr/>
            </p:nvSpPr>
            <p:spPr>
              <a:xfrm>
                <a:off x="1490970" y="1415535"/>
                <a:ext cx="260384" cy="361290"/>
              </a:xfrm>
              <a:custGeom>
                <a:avLst/>
                <a:gdLst>
                  <a:gd name="connsiteX0" fmla="*/ 229469 w 230335"/>
                  <a:gd name="connsiteY0" fmla="*/ 249644 h 319595"/>
                  <a:gd name="connsiteX1" fmla="*/ 86611 w 230335"/>
                  <a:gd name="connsiteY1" fmla="*/ 249644 h 319595"/>
                  <a:gd name="connsiteX2" fmla="*/ 86611 w 230335"/>
                  <a:gd name="connsiteY2" fmla="*/ 192175 h 319595"/>
                  <a:gd name="connsiteX3" fmla="*/ 218311 w 230335"/>
                  <a:gd name="connsiteY3" fmla="*/ 192175 h 319595"/>
                  <a:gd name="connsiteX4" fmla="*/ 218311 w 230335"/>
                  <a:gd name="connsiteY4" fmla="*/ 124007 h 319595"/>
                  <a:gd name="connsiteX5" fmla="*/ 86611 w 230335"/>
                  <a:gd name="connsiteY5" fmla="*/ 124007 h 319595"/>
                  <a:gd name="connsiteX6" fmla="*/ 86611 w 230335"/>
                  <a:gd name="connsiteY6" fmla="*/ 69951 h 319595"/>
                  <a:gd name="connsiteX7" fmla="*/ 230335 w 230335"/>
                  <a:gd name="connsiteY7" fmla="*/ 69951 h 319595"/>
                  <a:gd name="connsiteX8" fmla="*/ 230335 w 230335"/>
                  <a:gd name="connsiteY8" fmla="*/ 0 h 319595"/>
                  <a:gd name="connsiteX9" fmla="*/ 0 w 230335"/>
                  <a:gd name="connsiteY9" fmla="*/ 0 h 319595"/>
                  <a:gd name="connsiteX10" fmla="*/ 0 w 230335"/>
                  <a:gd name="connsiteY10" fmla="*/ 319596 h 319595"/>
                  <a:gd name="connsiteX11" fmla="*/ 229469 w 230335"/>
                  <a:gd name="connsiteY11" fmla="*/ 319596 h 319595"/>
                  <a:gd name="connsiteX12" fmla="*/ 229469 w 230335"/>
                  <a:gd name="connsiteY12" fmla="*/ 249644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335" h="319595">
                    <a:moveTo>
                      <a:pt x="229469" y="249644"/>
                    </a:moveTo>
                    <a:lnTo>
                      <a:pt x="86611" y="249644"/>
                    </a:lnTo>
                    <a:lnTo>
                      <a:pt x="86611" y="192175"/>
                    </a:lnTo>
                    <a:lnTo>
                      <a:pt x="218311" y="192175"/>
                    </a:lnTo>
                    <a:lnTo>
                      <a:pt x="218311" y="124007"/>
                    </a:lnTo>
                    <a:lnTo>
                      <a:pt x="86611" y="124007"/>
                    </a:lnTo>
                    <a:lnTo>
                      <a:pt x="86611" y="69951"/>
                    </a:lnTo>
                    <a:lnTo>
                      <a:pt x="230335" y="69951"/>
                    </a:lnTo>
                    <a:lnTo>
                      <a:pt x="230335" y="0"/>
                    </a:lnTo>
                    <a:lnTo>
                      <a:pt x="0" y="0"/>
                    </a:lnTo>
                    <a:lnTo>
                      <a:pt x="0" y="319596"/>
                    </a:lnTo>
                    <a:lnTo>
                      <a:pt x="229469" y="319596"/>
                    </a:lnTo>
                    <a:lnTo>
                      <a:pt x="229469" y="249644"/>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6" name="Freeform 24">
                <a:extLst>
                  <a:ext uri="{FF2B5EF4-FFF2-40B4-BE49-F238E27FC236}">
                    <a16:creationId xmlns:a16="http://schemas.microsoft.com/office/drawing/2014/main" id="{4BCFD740-ECF7-E58B-7551-7855A57AE857}"/>
                  </a:ext>
                </a:extLst>
              </p:cNvPr>
              <p:cNvSpPr/>
              <p:nvPr/>
            </p:nvSpPr>
            <p:spPr>
              <a:xfrm>
                <a:off x="1772606" y="1415593"/>
                <a:ext cx="280714" cy="364630"/>
              </a:xfrm>
              <a:custGeom>
                <a:avLst/>
                <a:gdLst>
                  <a:gd name="connsiteX0" fmla="*/ 47229 w 248319"/>
                  <a:gd name="connsiteY0" fmla="*/ 309151 h 322550"/>
                  <a:gd name="connsiteX1" fmla="*/ 94304 w 248319"/>
                  <a:gd name="connsiteY1" fmla="*/ 322551 h 322550"/>
                  <a:gd name="connsiteX2" fmla="*/ 124313 w 248319"/>
                  <a:gd name="connsiteY2" fmla="*/ 316997 h 322550"/>
                  <a:gd name="connsiteX3" fmla="*/ 146628 w 248319"/>
                  <a:gd name="connsiteY3" fmla="*/ 301866 h 322550"/>
                  <a:gd name="connsiteX4" fmla="*/ 160791 w 248319"/>
                  <a:gd name="connsiteY4" fmla="*/ 280111 h 322550"/>
                  <a:gd name="connsiteX5" fmla="*/ 162931 w 248319"/>
                  <a:gd name="connsiteY5" fmla="*/ 280111 h 322550"/>
                  <a:gd name="connsiteX6" fmla="*/ 162931 w 248319"/>
                  <a:gd name="connsiteY6" fmla="*/ 319596 h 322550"/>
                  <a:gd name="connsiteX7" fmla="*/ 248320 w 248319"/>
                  <a:gd name="connsiteY7" fmla="*/ 319596 h 322550"/>
                  <a:gd name="connsiteX8" fmla="*/ 248320 w 248319"/>
                  <a:gd name="connsiteY8" fmla="*/ 0 h 322550"/>
                  <a:gd name="connsiteX9" fmla="*/ 162116 w 248319"/>
                  <a:gd name="connsiteY9" fmla="*/ 0 h 322550"/>
                  <a:gd name="connsiteX10" fmla="*/ 162116 w 248319"/>
                  <a:gd name="connsiteY10" fmla="*/ 121816 h 322550"/>
                  <a:gd name="connsiteX11" fmla="*/ 160842 w 248319"/>
                  <a:gd name="connsiteY11" fmla="*/ 121816 h 322550"/>
                  <a:gd name="connsiteX12" fmla="*/ 147239 w 248319"/>
                  <a:gd name="connsiteY12" fmla="*/ 99297 h 322550"/>
                  <a:gd name="connsiteX13" fmla="*/ 124720 w 248319"/>
                  <a:gd name="connsiteY13" fmla="*/ 82892 h 322550"/>
                  <a:gd name="connsiteX14" fmla="*/ 93489 w 248319"/>
                  <a:gd name="connsiteY14" fmla="*/ 76778 h 322550"/>
                  <a:gd name="connsiteX15" fmla="*/ 48451 w 248319"/>
                  <a:gd name="connsiteY15" fmla="*/ 89413 h 322550"/>
                  <a:gd name="connsiteX16" fmla="*/ 13501 w 248319"/>
                  <a:gd name="connsiteY16" fmla="*/ 129204 h 322550"/>
                  <a:gd name="connsiteX17" fmla="*/ 0 w 248319"/>
                  <a:gd name="connsiteY17" fmla="*/ 199868 h 322550"/>
                  <a:gd name="connsiteX18" fmla="*/ 12890 w 248319"/>
                  <a:gd name="connsiteY18" fmla="*/ 268495 h 322550"/>
                  <a:gd name="connsiteX19" fmla="*/ 47331 w 248319"/>
                  <a:gd name="connsiteY19" fmla="*/ 309151 h 322550"/>
                  <a:gd name="connsiteX20" fmla="*/ 93133 w 248319"/>
                  <a:gd name="connsiteY20" fmla="*/ 169300 h 322550"/>
                  <a:gd name="connsiteX21" fmla="*/ 105870 w 248319"/>
                  <a:gd name="connsiteY21" fmla="*/ 149685 h 322550"/>
                  <a:gd name="connsiteX22" fmla="*/ 126045 w 248319"/>
                  <a:gd name="connsiteY22" fmla="*/ 142807 h 322550"/>
                  <a:gd name="connsiteX23" fmla="*/ 146424 w 248319"/>
                  <a:gd name="connsiteY23" fmla="*/ 149685 h 322550"/>
                  <a:gd name="connsiteX24" fmla="*/ 159620 w 248319"/>
                  <a:gd name="connsiteY24" fmla="*/ 169300 h 322550"/>
                  <a:gd name="connsiteX25" fmla="*/ 164256 w 248319"/>
                  <a:gd name="connsiteY25" fmla="*/ 199868 h 322550"/>
                  <a:gd name="connsiteX26" fmla="*/ 159620 w 248319"/>
                  <a:gd name="connsiteY26" fmla="*/ 229877 h 322550"/>
                  <a:gd name="connsiteX27" fmla="*/ 146424 w 248319"/>
                  <a:gd name="connsiteY27" fmla="*/ 249492 h 322550"/>
                  <a:gd name="connsiteX28" fmla="*/ 126045 w 248319"/>
                  <a:gd name="connsiteY28" fmla="*/ 256471 h 322550"/>
                  <a:gd name="connsiteX29" fmla="*/ 105870 w 248319"/>
                  <a:gd name="connsiteY29" fmla="*/ 249695 h 322550"/>
                  <a:gd name="connsiteX30" fmla="*/ 93133 w 248319"/>
                  <a:gd name="connsiteY30" fmla="*/ 230182 h 322550"/>
                  <a:gd name="connsiteX31" fmla="*/ 88751 w 248319"/>
                  <a:gd name="connsiteY31" fmla="*/ 199817 h 322550"/>
                  <a:gd name="connsiteX32" fmla="*/ 93133 w 248319"/>
                  <a:gd name="connsiteY32" fmla="*/ 169249 h 32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319" h="322550">
                    <a:moveTo>
                      <a:pt x="47229" y="309151"/>
                    </a:moveTo>
                    <a:cubicBezTo>
                      <a:pt x="61596" y="318067"/>
                      <a:pt x="77288" y="322551"/>
                      <a:pt x="94304" y="322551"/>
                    </a:cubicBezTo>
                    <a:cubicBezTo>
                      <a:pt x="105615" y="322551"/>
                      <a:pt x="115601" y="320666"/>
                      <a:pt x="124313" y="316997"/>
                    </a:cubicBezTo>
                    <a:cubicBezTo>
                      <a:pt x="133025" y="313329"/>
                      <a:pt x="140463" y="308234"/>
                      <a:pt x="146628" y="301866"/>
                    </a:cubicBezTo>
                    <a:cubicBezTo>
                      <a:pt x="152793" y="295497"/>
                      <a:pt x="157480" y="288263"/>
                      <a:pt x="160791" y="280111"/>
                    </a:cubicBezTo>
                    <a:lnTo>
                      <a:pt x="162931" y="280111"/>
                    </a:lnTo>
                    <a:lnTo>
                      <a:pt x="162931" y="319596"/>
                    </a:lnTo>
                    <a:lnTo>
                      <a:pt x="248320" y="319596"/>
                    </a:lnTo>
                    <a:lnTo>
                      <a:pt x="248320" y="0"/>
                    </a:lnTo>
                    <a:lnTo>
                      <a:pt x="162116" y="0"/>
                    </a:lnTo>
                    <a:lnTo>
                      <a:pt x="162116" y="121816"/>
                    </a:lnTo>
                    <a:lnTo>
                      <a:pt x="160842" y="121816"/>
                    </a:lnTo>
                    <a:cubicBezTo>
                      <a:pt x="157836" y="113665"/>
                      <a:pt x="153302" y="106175"/>
                      <a:pt x="147239" y="99297"/>
                    </a:cubicBezTo>
                    <a:cubicBezTo>
                      <a:pt x="141176" y="92419"/>
                      <a:pt x="133636" y="86968"/>
                      <a:pt x="124720" y="82892"/>
                    </a:cubicBezTo>
                    <a:cubicBezTo>
                      <a:pt x="115804" y="78816"/>
                      <a:pt x="105360" y="76778"/>
                      <a:pt x="93489" y="76778"/>
                    </a:cubicBezTo>
                    <a:cubicBezTo>
                      <a:pt x="77746" y="76778"/>
                      <a:pt x="62768" y="81007"/>
                      <a:pt x="48451" y="89413"/>
                    </a:cubicBezTo>
                    <a:cubicBezTo>
                      <a:pt x="34135" y="97871"/>
                      <a:pt x="22519" y="111117"/>
                      <a:pt x="13501" y="129204"/>
                    </a:cubicBezTo>
                    <a:cubicBezTo>
                      <a:pt x="4483" y="147290"/>
                      <a:pt x="0" y="170828"/>
                      <a:pt x="0" y="199868"/>
                    </a:cubicBezTo>
                    <a:cubicBezTo>
                      <a:pt x="0" y="228909"/>
                      <a:pt x="4280" y="250358"/>
                      <a:pt x="12890" y="268495"/>
                    </a:cubicBezTo>
                    <a:cubicBezTo>
                      <a:pt x="21449" y="286633"/>
                      <a:pt x="32963" y="300185"/>
                      <a:pt x="47331" y="309151"/>
                    </a:cubicBezTo>
                    <a:close/>
                    <a:moveTo>
                      <a:pt x="93133" y="169300"/>
                    </a:moveTo>
                    <a:cubicBezTo>
                      <a:pt x="96088" y="160791"/>
                      <a:pt x="100316" y="154270"/>
                      <a:pt x="105870" y="149685"/>
                    </a:cubicBezTo>
                    <a:cubicBezTo>
                      <a:pt x="111423" y="145099"/>
                      <a:pt x="118148" y="142807"/>
                      <a:pt x="126045" y="142807"/>
                    </a:cubicBezTo>
                    <a:cubicBezTo>
                      <a:pt x="133942" y="142807"/>
                      <a:pt x="140718" y="145099"/>
                      <a:pt x="146424" y="149685"/>
                    </a:cubicBezTo>
                    <a:cubicBezTo>
                      <a:pt x="152130" y="154270"/>
                      <a:pt x="156563" y="160791"/>
                      <a:pt x="159620" y="169300"/>
                    </a:cubicBezTo>
                    <a:cubicBezTo>
                      <a:pt x="162676" y="177808"/>
                      <a:pt x="164256" y="187997"/>
                      <a:pt x="164256" y="199868"/>
                    </a:cubicBezTo>
                    <a:cubicBezTo>
                      <a:pt x="164256" y="211739"/>
                      <a:pt x="162727" y="221470"/>
                      <a:pt x="159620" y="229877"/>
                    </a:cubicBezTo>
                    <a:cubicBezTo>
                      <a:pt x="156563" y="238334"/>
                      <a:pt x="152130" y="244855"/>
                      <a:pt x="146424" y="249492"/>
                    </a:cubicBezTo>
                    <a:cubicBezTo>
                      <a:pt x="140718" y="254128"/>
                      <a:pt x="133891" y="256471"/>
                      <a:pt x="126045" y="256471"/>
                    </a:cubicBezTo>
                    <a:cubicBezTo>
                      <a:pt x="118199" y="256471"/>
                      <a:pt x="111474" y="254230"/>
                      <a:pt x="105870" y="249695"/>
                    </a:cubicBezTo>
                    <a:cubicBezTo>
                      <a:pt x="100265" y="245161"/>
                      <a:pt x="96037" y="238691"/>
                      <a:pt x="93133" y="230182"/>
                    </a:cubicBezTo>
                    <a:cubicBezTo>
                      <a:pt x="90178" y="221674"/>
                      <a:pt x="88751" y="211535"/>
                      <a:pt x="88751" y="199817"/>
                    </a:cubicBezTo>
                    <a:cubicBezTo>
                      <a:pt x="88751" y="188099"/>
                      <a:pt x="90229" y="177757"/>
                      <a:pt x="93133" y="16924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7" name="Freeform 25">
                <a:extLst>
                  <a:ext uri="{FF2B5EF4-FFF2-40B4-BE49-F238E27FC236}">
                    <a16:creationId xmlns:a16="http://schemas.microsoft.com/office/drawing/2014/main" id="{43534E7C-529E-D444-C5E1-56EB639D4CE9}"/>
                  </a:ext>
                </a:extLst>
              </p:cNvPr>
              <p:cNvSpPr/>
              <p:nvPr/>
            </p:nvSpPr>
            <p:spPr>
              <a:xfrm>
                <a:off x="2073998" y="1502331"/>
                <a:ext cx="272075" cy="279332"/>
              </a:xfrm>
              <a:custGeom>
                <a:avLst/>
                <a:gdLst>
                  <a:gd name="connsiteX0" fmla="*/ 57367 w 240677"/>
                  <a:gd name="connsiteY0" fmla="*/ 232424 h 247096"/>
                  <a:gd name="connsiteX1" fmla="*/ 123548 w 240677"/>
                  <a:gd name="connsiteY1" fmla="*/ 247097 h 247096"/>
                  <a:gd name="connsiteX2" fmla="*/ 181374 w 240677"/>
                  <a:gd name="connsiteY2" fmla="*/ 237111 h 247096"/>
                  <a:gd name="connsiteX3" fmla="*/ 220859 w 240677"/>
                  <a:gd name="connsiteY3" fmla="*/ 208784 h 247096"/>
                  <a:gd name="connsiteX4" fmla="*/ 239862 w 240677"/>
                  <a:gd name="connsiteY4" fmla="*/ 165580 h 247096"/>
                  <a:gd name="connsiteX5" fmla="*/ 161352 w 240677"/>
                  <a:gd name="connsiteY5" fmla="*/ 165580 h 247096"/>
                  <a:gd name="connsiteX6" fmla="*/ 153608 w 240677"/>
                  <a:gd name="connsiteY6" fmla="*/ 176942 h 247096"/>
                  <a:gd name="connsiteX7" fmla="*/ 141278 w 240677"/>
                  <a:gd name="connsiteY7" fmla="*/ 184125 h 247096"/>
                  <a:gd name="connsiteX8" fmla="*/ 125281 w 240677"/>
                  <a:gd name="connsiteY8" fmla="*/ 186571 h 247096"/>
                  <a:gd name="connsiteX9" fmla="*/ 103832 w 240677"/>
                  <a:gd name="connsiteY9" fmla="*/ 180763 h 247096"/>
                  <a:gd name="connsiteX10" fmla="*/ 89566 w 240677"/>
                  <a:gd name="connsiteY10" fmla="*/ 164460 h 247096"/>
                  <a:gd name="connsiteX11" fmla="*/ 84675 w 240677"/>
                  <a:gd name="connsiteY11" fmla="*/ 142807 h 247096"/>
                  <a:gd name="connsiteX12" fmla="*/ 240678 w 240677"/>
                  <a:gd name="connsiteY12" fmla="*/ 142807 h 247096"/>
                  <a:gd name="connsiteX13" fmla="*/ 240678 w 240677"/>
                  <a:gd name="connsiteY13" fmla="*/ 123090 h 247096"/>
                  <a:gd name="connsiteX14" fmla="*/ 232322 w 240677"/>
                  <a:gd name="connsiteY14" fmla="*/ 71633 h 247096"/>
                  <a:gd name="connsiteX15" fmla="*/ 208275 w 240677"/>
                  <a:gd name="connsiteY15" fmla="*/ 32912 h 247096"/>
                  <a:gd name="connsiteX16" fmla="*/ 170624 w 240677"/>
                  <a:gd name="connsiteY16" fmla="*/ 8457 h 247096"/>
                  <a:gd name="connsiteX17" fmla="*/ 121409 w 240677"/>
                  <a:gd name="connsiteY17" fmla="*/ 0 h 247096"/>
                  <a:gd name="connsiteX18" fmla="*/ 57062 w 240677"/>
                  <a:gd name="connsiteY18" fmla="*/ 15437 h 247096"/>
                  <a:gd name="connsiteX19" fmla="*/ 14928 w 240677"/>
                  <a:gd name="connsiteY19" fmla="*/ 58641 h 247096"/>
                  <a:gd name="connsiteX20" fmla="*/ 0 w 240677"/>
                  <a:gd name="connsiteY20" fmla="*/ 123498 h 247096"/>
                  <a:gd name="connsiteX21" fmla="*/ 14775 w 240677"/>
                  <a:gd name="connsiteY21" fmla="*/ 189984 h 247096"/>
                  <a:gd name="connsiteX22" fmla="*/ 57367 w 240677"/>
                  <a:gd name="connsiteY22" fmla="*/ 232322 h 247096"/>
                  <a:gd name="connsiteX23" fmla="*/ 101437 w 240677"/>
                  <a:gd name="connsiteY23" fmla="*/ 65774 h 247096"/>
                  <a:gd name="connsiteX24" fmla="*/ 122224 w 240677"/>
                  <a:gd name="connsiteY24" fmla="*/ 60526 h 247096"/>
                  <a:gd name="connsiteX25" fmla="*/ 143011 w 240677"/>
                  <a:gd name="connsiteY25" fmla="*/ 65774 h 247096"/>
                  <a:gd name="connsiteX26" fmla="*/ 155646 w 240677"/>
                  <a:gd name="connsiteY26" fmla="*/ 81007 h 247096"/>
                  <a:gd name="connsiteX27" fmla="*/ 159314 w 240677"/>
                  <a:gd name="connsiteY27" fmla="*/ 95680 h 247096"/>
                  <a:gd name="connsiteX28" fmla="*/ 85083 w 240677"/>
                  <a:gd name="connsiteY28" fmla="*/ 95680 h 247096"/>
                  <a:gd name="connsiteX29" fmla="*/ 88751 w 240677"/>
                  <a:gd name="connsiteY29" fmla="*/ 81007 h 247096"/>
                  <a:gd name="connsiteX30" fmla="*/ 101386 w 240677"/>
                  <a:gd name="connsiteY30" fmla="*/ 65774 h 2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7096">
                    <a:moveTo>
                      <a:pt x="57367" y="232424"/>
                    </a:moveTo>
                    <a:cubicBezTo>
                      <a:pt x="75861" y="242206"/>
                      <a:pt x="97922" y="247097"/>
                      <a:pt x="123548" y="247097"/>
                    </a:cubicBezTo>
                    <a:cubicBezTo>
                      <a:pt x="145711" y="247097"/>
                      <a:pt x="164969" y="243785"/>
                      <a:pt x="181374" y="237111"/>
                    </a:cubicBezTo>
                    <a:cubicBezTo>
                      <a:pt x="197779" y="230437"/>
                      <a:pt x="210924" y="221012"/>
                      <a:pt x="220859" y="208784"/>
                    </a:cubicBezTo>
                    <a:cubicBezTo>
                      <a:pt x="230794" y="196557"/>
                      <a:pt x="237111" y="182138"/>
                      <a:pt x="239862" y="165580"/>
                    </a:cubicBezTo>
                    <a:lnTo>
                      <a:pt x="161352" y="165580"/>
                    </a:lnTo>
                    <a:cubicBezTo>
                      <a:pt x="159620" y="170013"/>
                      <a:pt x="157072" y="173783"/>
                      <a:pt x="153608" y="176942"/>
                    </a:cubicBezTo>
                    <a:cubicBezTo>
                      <a:pt x="150194" y="180101"/>
                      <a:pt x="146067" y="182495"/>
                      <a:pt x="141278" y="184125"/>
                    </a:cubicBezTo>
                    <a:cubicBezTo>
                      <a:pt x="136489" y="185756"/>
                      <a:pt x="131140" y="186571"/>
                      <a:pt x="125281" y="186571"/>
                    </a:cubicBezTo>
                    <a:cubicBezTo>
                      <a:pt x="117129" y="186571"/>
                      <a:pt x="109996" y="184635"/>
                      <a:pt x="103832" y="180763"/>
                    </a:cubicBezTo>
                    <a:cubicBezTo>
                      <a:pt x="97667" y="176891"/>
                      <a:pt x="92929" y="171490"/>
                      <a:pt x="89566" y="164460"/>
                    </a:cubicBezTo>
                    <a:cubicBezTo>
                      <a:pt x="86560" y="158244"/>
                      <a:pt x="84981" y="150958"/>
                      <a:pt x="84675" y="142807"/>
                    </a:cubicBezTo>
                    <a:lnTo>
                      <a:pt x="240678" y="142807"/>
                    </a:lnTo>
                    <a:lnTo>
                      <a:pt x="240678" y="123090"/>
                    </a:lnTo>
                    <a:cubicBezTo>
                      <a:pt x="240678" y="103934"/>
                      <a:pt x="237875" y="86764"/>
                      <a:pt x="232322" y="71633"/>
                    </a:cubicBezTo>
                    <a:cubicBezTo>
                      <a:pt x="226769" y="56501"/>
                      <a:pt x="218719" y="43560"/>
                      <a:pt x="208275" y="32912"/>
                    </a:cubicBezTo>
                    <a:cubicBezTo>
                      <a:pt x="197830" y="22264"/>
                      <a:pt x="185297" y="14113"/>
                      <a:pt x="170624" y="8457"/>
                    </a:cubicBezTo>
                    <a:cubicBezTo>
                      <a:pt x="155951" y="2802"/>
                      <a:pt x="139546" y="0"/>
                      <a:pt x="121409" y="0"/>
                    </a:cubicBezTo>
                    <a:cubicBezTo>
                      <a:pt x="96648" y="0"/>
                      <a:pt x="75199" y="5146"/>
                      <a:pt x="57062" y="15437"/>
                    </a:cubicBezTo>
                    <a:cubicBezTo>
                      <a:pt x="38924" y="25729"/>
                      <a:pt x="24862" y="40147"/>
                      <a:pt x="14928" y="58641"/>
                    </a:cubicBezTo>
                    <a:cubicBezTo>
                      <a:pt x="4993" y="77135"/>
                      <a:pt x="0" y="98788"/>
                      <a:pt x="0" y="123498"/>
                    </a:cubicBezTo>
                    <a:cubicBezTo>
                      <a:pt x="0" y="148207"/>
                      <a:pt x="4942" y="171541"/>
                      <a:pt x="14775" y="189984"/>
                    </a:cubicBezTo>
                    <a:cubicBezTo>
                      <a:pt x="24608" y="208428"/>
                      <a:pt x="38822" y="222540"/>
                      <a:pt x="57367" y="232322"/>
                    </a:cubicBezTo>
                    <a:close/>
                    <a:moveTo>
                      <a:pt x="101437" y="65774"/>
                    </a:moveTo>
                    <a:cubicBezTo>
                      <a:pt x="106990" y="62258"/>
                      <a:pt x="113970" y="60526"/>
                      <a:pt x="122224" y="60526"/>
                    </a:cubicBezTo>
                    <a:cubicBezTo>
                      <a:pt x="130477" y="60526"/>
                      <a:pt x="137457" y="62258"/>
                      <a:pt x="143011" y="65774"/>
                    </a:cubicBezTo>
                    <a:cubicBezTo>
                      <a:pt x="148564" y="69289"/>
                      <a:pt x="152793" y="74333"/>
                      <a:pt x="155646" y="81007"/>
                    </a:cubicBezTo>
                    <a:cubicBezTo>
                      <a:pt x="157480" y="85236"/>
                      <a:pt x="158652" y="90178"/>
                      <a:pt x="159314" y="95680"/>
                    </a:cubicBezTo>
                    <a:lnTo>
                      <a:pt x="85083" y="95680"/>
                    </a:lnTo>
                    <a:cubicBezTo>
                      <a:pt x="85745" y="90178"/>
                      <a:pt x="86917" y="85236"/>
                      <a:pt x="88751" y="81007"/>
                    </a:cubicBezTo>
                    <a:cubicBezTo>
                      <a:pt x="91604" y="74333"/>
                      <a:pt x="95833" y="69289"/>
                      <a:pt x="101386" y="65774"/>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8" name="Freeform 26">
                <a:extLst>
                  <a:ext uri="{FF2B5EF4-FFF2-40B4-BE49-F238E27FC236}">
                    <a16:creationId xmlns:a16="http://schemas.microsoft.com/office/drawing/2014/main" id="{6AE9F9E9-5366-53C3-B5B9-5C995BC17C12}"/>
                  </a:ext>
                </a:extLst>
              </p:cNvPr>
              <p:cNvSpPr/>
              <p:nvPr/>
            </p:nvSpPr>
            <p:spPr>
              <a:xfrm>
                <a:off x="2365714" y="1415535"/>
                <a:ext cx="97449" cy="361290"/>
              </a:xfrm>
              <a:custGeom>
                <a:avLst/>
                <a:gdLst>
                  <a:gd name="connsiteX0" fmla="*/ 0 w 86203"/>
                  <a:gd name="connsiteY0" fmla="*/ 0 h 319595"/>
                  <a:gd name="connsiteX1" fmla="*/ 86204 w 86203"/>
                  <a:gd name="connsiteY1" fmla="*/ 0 h 319595"/>
                  <a:gd name="connsiteX2" fmla="*/ 86204 w 86203"/>
                  <a:gd name="connsiteY2" fmla="*/ 319596 h 319595"/>
                  <a:gd name="connsiteX3" fmla="*/ 0 w 86203"/>
                  <a:gd name="connsiteY3" fmla="*/ 319596 h 319595"/>
                </a:gdLst>
                <a:ahLst/>
                <a:cxnLst>
                  <a:cxn ang="0">
                    <a:pos x="connsiteX0" y="connsiteY0"/>
                  </a:cxn>
                  <a:cxn ang="0">
                    <a:pos x="connsiteX1" y="connsiteY1"/>
                  </a:cxn>
                  <a:cxn ang="0">
                    <a:pos x="connsiteX2" y="connsiteY2"/>
                  </a:cxn>
                  <a:cxn ang="0">
                    <a:pos x="connsiteX3" y="connsiteY3"/>
                  </a:cxn>
                </a:cxnLst>
                <a:rect l="l" t="t" r="r" b="b"/>
                <a:pathLst>
                  <a:path w="86203" h="319595">
                    <a:moveTo>
                      <a:pt x="0" y="0"/>
                    </a:moveTo>
                    <a:lnTo>
                      <a:pt x="86204" y="0"/>
                    </a:lnTo>
                    <a:lnTo>
                      <a:pt x="86204" y="319596"/>
                    </a:lnTo>
                    <a:lnTo>
                      <a:pt x="0" y="31959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9" name="Freeform 27">
                <a:extLst>
                  <a:ext uri="{FF2B5EF4-FFF2-40B4-BE49-F238E27FC236}">
                    <a16:creationId xmlns:a16="http://schemas.microsoft.com/office/drawing/2014/main" id="{54D343EB-F4F8-41F7-3C63-DF3A618CDACF}"/>
                  </a:ext>
                </a:extLst>
              </p:cNvPr>
              <p:cNvSpPr/>
              <p:nvPr/>
            </p:nvSpPr>
            <p:spPr>
              <a:xfrm>
                <a:off x="2493516" y="1502331"/>
                <a:ext cx="419057" cy="274495"/>
              </a:xfrm>
              <a:custGeom>
                <a:avLst/>
                <a:gdLst>
                  <a:gd name="connsiteX0" fmla="*/ 246791 w 370696"/>
                  <a:gd name="connsiteY0" fmla="*/ 13399 h 242817"/>
                  <a:gd name="connsiteX1" fmla="*/ 220961 w 370696"/>
                  <a:gd name="connsiteY1" fmla="*/ 48910 h 242817"/>
                  <a:gd name="connsiteX2" fmla="*/ 218362 w 370696"/>
                  <a:gd name="connsiteY2" fmla="*/ 48910 h 242817"/>
                  <a:gd name="connsiteX3" fmla="*/ 196506 w 370696"/>
                  <a:gd name="connsiteY3" fmla="*/ 13399 h 242817"/>
                  <a:gd name="connsiteX4" fmla="*/ 152742 w 370696"/>
                  <a:gd name="connsiteY4" fmla="*/ 0 h 242817"/>
                  <a:gd name="connsiteX5" fmla="*/ 109844 w 370696"/>
                  <a:gd name="connsiteY5" fmla="*/ 13195 h 242817"/>
                  <a:gd name="connsiteX6" fmla="*/ 84115 w 370696"/>
                  <a:gd name="connsiteY6" fmla="*/ 48910 h 242817"/>
                  <a:gd name="connsiteX7" fmla="*/ 81517 w 370696"/>
                  <a:gd name="connsiteY7" fmla="*/ 48910 h 242817"/>
                  <a:gd name="connsiteX8" fmla="*/ 81517 w 370696"/>
                  <a:gd name="connsiteY8" fmla="*/ 3006 h 242817"/>
                  <a:gd name="connsiteX9" fmla="*/ 0 w 370696"/>
                  <a:gd name="connsiteY9" fmla="*/ 3006 h 242817"/>
                  <a:gd name="connsiteX10" fmla="*/ 0 w 370696"/>
                  <a:gd name="connsiteY10" fmla="*/ 242817 h 242817"/>
                  <a:gd name="connsiteX11" fmla="*/ 86204 w 370696"/>
                  <a:gd name="connsiteY11" fmla="*/ 242817 h 242817"/>
                  <a:gd name="connsiteX12" fmla="*/ 86204 w 370696"/>
                  <a:gd name="connsiteY12" fmla="*/ 102966 h 242817"/>
                  <a:gd name="connsiteX13" fmla="*/ 89617 w 370696"/>
                  <a:gd name="connsiteY13" fmla="*/ 85032 h 242817"/>
                  <a:gd name="connsiteX14" fmla="*/ 99501 w 370696"/>
                  <a:gd name="connsiteY14" fmla="*/ 73569 h 242817"/>
                  <a:gd name="connsiteX15" fmla="*/ 114938 w 370696"/>
                  <a:gd name="connsiteY15" fmla="*/ 69493 h 242817"/>
                  <a:gd name="connsiteX16" fmla="*/ 136184 w 370696"/>
                  <a:gd name="connsiteY16" fmla="*/ 78409 h 242817"/>
                  <a:gd name="connsiteX17" fmla="*/ 144131 w 370696"/>
                  <a:gd name="connsiteY17" fmla="*/ 102966 h 242817"/>
                  <a:gd name="connsiteX18" fmla="*/ 144131 w 370696"/>
                  <a:gd name="connsiteY18" fmla="*/ 242817 h 242817"/>
                  <a:gd name="connsiteX19" fmla="*/ 226514 w 370696"/>
                  <a:gd name="connsiteY19" fmla="*/ 242817 h 242817"/>
                  <a:gd name="connsiteX20" fmla="*/ 226514 w 370696"/>
                  <a:gd name="connsiteY20" fmla="*/ 102966 h 242817"/>
                  <a:gd name="connsiteX21" fmla="*/ 234258 w 370696"/>
                  <a:gd name="connsiteY21" fmla="*/ 78409 h 242817"/>
                  <a:gd name="connsiteX22" fmla="*/ 255300 w 370696"/>
                  <a:gd name="connsiteY22" fmla="*/ 69493 h 242817"/>
                  <a:gd name="connsiteX23" fmla="*/ 276545 w 370696"/>
                  <a:gd name="connsiteY23" fmla="*/ 78409 h 242817"/>
                  <a:gd name="connsiteX24" fmla="*/ 284493 w 370696"/>
                  <a:gd name="connsiteY24" fmla="*/ 102966 h 242817"/>
                  <a:gd name="connsiteX25" fmla="*/ 284493 w 370696"/>
                  <a:gd name="connsiteY25" fmla="*/ 242817 h 242817"/>
                  <a:gd name="connsiteX26" fmla="*/ 370696 w 370696"/>
                  <a:gd name="connsiteY26" fmla="*/ 242817 h 242817"/>
                  <a:gd name="connsiteX27" fmla="*/ 370696 w 370696"/>
                  <a:gd name="connsiteY27" fmla="*/ 81109 h 242817"/>
                  <a:gd name="connsiteX28" fmla="*/ 349247 w 370696"/>
                  <a:gd name="connsiteY28" fmla="*/ 22111 h 242817"/>
                  <a:gd name="connsiteX29" fmla="*/ 293460 w 370696"/>
                  <a:gd name="connsiteY29" fmla="*/ 0 h 242817"/>
                  <a:gd name="connsiteX30" fmla="*/ 246791 w 370696"/>
                  <a:gd name="connsiteY30" fmla="*/ 13399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696" h="242817">
                    <a:moveTo>
                      <a:pt x="246791" y="13399"/>
                    </a:moveTo>
                    <a:cubicBezTo>
                      <a:pt x="233545" y="22315"/>
                      <a:pt x="224935" y="34186"/>
                      <a:pt x="220961" y="48910"/>
                    </a:cubicBezTo>
                    <a:lnTo>
                      <a:pt x="218362" y="48910"/>
                    </a:lnTo>
                    <a:cubicBezTo>
                      <a:pt x="215917" y="34186"/>
                      <a:pt x="208631" y="22366"/>
                      <a:pt x="196506" y="13399"/>
                    </a:cubicBezTo>
                    <a:cubicBezTo>
                      <a:pt x="184329" y="4483"/>
                      <a:pt x="169758" y="0"/>
                      <a:pt x="152742" y="0"/>
                    </a:cubicBezTo>
                    <a:cubicBezTo>
                      <a:pt x="135725" y="0"/>
                      <a:pt x="122020" y="4382"/>
                      <a:pt x="109844" y="13195"/>
                    </a:cubicBezTo>
                    <a:cubicBezTo>
                      <a:pt x="97667" y="22009"/>
                      <a:pt x="89108" y="33880"/>
                      <a:pt x="84115" y="48910"/>
                    </a:cubicBezTo>
                    <a:lnTo>
                      <a:pt x="81517" y="48910"/>
                    </a:lnTo>
                    <a:lnTo>
                      <a:pt x="81517" y="3006"/>
                    </a:lnTo>
                    <a:lnTo>
                      <a:pt x="0" y="3006"/>
                    </a:lnTo>
                    <a:lnTo>
                      <a:pt x="0" y="242817"/>
                    </a:lnTo>
                    <a:lnTo>
                      <a:pt x="86204" y="242817"/>
                    </a:lnTo>
                    <a:lnTo>
                      <a:pt x="86204" y="102966"/>
                    </a:lnTo>
                    <a:cubicBezTo>
                      <a:pt x="86204" y="95986"/>
                      <a:pt x="87325" y="89974"/>
                      <a:pt x="89617" y="85032"/>
                    </a:cubicBezTo>
                    <a:cubicBezTo>
                      <a:pt x="91910" y="80090"/>
                      <a:pt x="95171" y="76269"/>
                      <a:pt x="99501" y="73569"/>
                    </a:cubicBezTo>
                    <a:cubicBezTo>
                      <a:pt x="103781" y="70868"/>
                      <a:pt x="108926" y="69493"/>
                      <a:pt x="114938" y="69493"/>
                    </a:cubicBezTo>
                    <a:cubicBezTo>
                      <a:pt x="123803" y="69493"/>
                      <a:pt x="130885" y="72448"/>
                      <a:pt x="136184" y="78409"/>
                    </a:cubicBezTo>
                    <a:cubicBezTo>
                      <a:pt x="141482" y="84319"/>
                      <a:pt x="144131" y="92521"/>
                      <a:pt x="144131" y="102966"/>
                    </a:cubicBezTo>
                    <a:lnTo>
                      <a:pt x="144131" y="242817"/>
                    </a:lnTo>
                    <a:lnTo>
                      <a:pt x="226514" y="242817"/>
                    </a:lnTo>
                    <a:lnTo>
                      <a:pt x="226514" y="102966"/>
                    </a:lnTo>
                    <a:cubicBezTo>
                      <a:pt x="226514" y="92521"/>
                      <a:pt x="229112" y="84319"/>
                      <a:pt x="234258" y="78409"/>
                    </a:cubicBezTo>
                    <a:cubicBezTo>
                      <a:pt x="239404" y="72499"/>
                      <a:pt x="246435" y="69493"/>
                      <a:pt x="255300" y="69493"/>
                    </a:cubicBezTo>
                    <a:cubicBezTo>
                      <a:pt x="264165" y="69493"/>
                      <a:pt x="271246" y="72448"/>
                      <a:pt x="276545" y="78409"/>
                    </a:cubicBezTo>
                    <a:cubicBezTo>
                      <a:pt x="281843" y="84319"/>
                      <a:pt x="284493" y="92521"/>
                      <a:pt x="284493" y="102966"/>
                    </a:cubicBezTo>
                    <a:lnTo>
                      <a:pt x="284493" y="242817"/>
                    </a:lnTo>
                    <a:lnTo>
                      <a:pt x="370696" y="242817"/>
                    </a:lnTo>
                    <a:lnTo>
                      <a:pt x="370696" y="81109"/>
                    </a:lnTo>
                    <a:cubicBezTo>
                      <a:pt x="370696" y="56501"/>
                      <a:pt x="363564" y="36835"/>
                      <a:pt x="349247" y="22111"/>
                    </a:cubicBezTo>
                    <a:cubicBezTo>
                      <a:pt x="334931" y="7387"/>
                      <a:pt x="316335" y="0"/>
                      <a:pt x="293460" y="0"/>
                    </a:cubicBezTo>
                    <a:cubicBezTo>
                      <a:pt x="275577" y="0"/>
                      <a:pt x="260038" y="4483"/>
                      <a:pt x="246791" y="1339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0" name="Freeform 28">
                <a:extLst>
                  <a:ext uri="{FF2B5EF4-FFF2-40B4-BE49-F238E27FC236}">
                    <a16:creationId xmlns:a16="http://schemas.microsoft.com/office/drawing/2014/main" id="{BE6AAFBF-02BE-3D5A-1C28-5452FD54EF42}"/>
                  </a:ext>
                </a:extLst>
              </p:cNvPr>
              <p:cNvSpPr/>
              <p:nvPr/>
            </p:nvSpPr>
            <p:spPr>
              <a:xfrm>
                <a:off x="2930369" y="1502388"/>
                <a:ext cx="259519" cy="278815"/>
              </a:xfrm>
              <a:custGeom>
                <a:avLst/>
                <a:gdLst>
                  <a:gd name="connsiteX0" fmla="*/ 229469 w 229570"/>
                  <a:gd name="connsiteY0" fmla="*/ 242766 h 246638"/>
                  <a:gd name="connsiteX1" fmla="*/ 229469 w 229570"/>
                  <a:gd name="connsiteY1" fmla="*/ 78460 h 246638"/>
                  <a:gd name="connsiteX2" fmla="*/ 221878 w 229570"/>
                  <a:gd name="connsiteY2" fmla="*/ 47687 h 246638"/>
                  <a:gd name="connsiteX3" fmla="*/ 199868 w 229570"/>
                  <a:gd name="connsiteY3" fmla="*/ 22723 h 246638"/>
                  <a:gd name="connsiteX4" fmla="*/ 165122 w 229570"/>
                  <a:gd name="connsiteY4" fmla="*/ 6012 h 246638"/>
                  <a:gd name="connsiteX5" fmla="*/ 119218 w 229570"/>
                  <a:gd name="connsiteY5" fmla="*/ 0 h 246638"/>
                  <a:gd name="connsiteX6" fmla="*/ 59507 w 229570"/>
                  <a:gd name="connsiteY6" fmla="*/ 11158 h 246638"/>
                  <a:gd name="connsiteX7" fmla="*/ 23283 w 229570"/>
                  <a:gd name="connsiteY7" fmla="*/ 40758 h 246638"/>
                  <a:gd name="connsiteX8" fmla="*/ 9425 w 229570"/>
                  <a:gd name="connsiteY8" fmla="*/ 81058 h 246638"/>
                  <a:gd name="connsiteX9" fmla="*/ 88344 w 229570"/>
                  <a:gd name="connsiteY9" fmla="*/ 81058 h 246638"/>
                  <a:gd name="connsiteX10" fmla="*/ 97769 w 229570"/>
                  <a:gd name="connsiteY10" fmla="*/ 64551 h 246638"/>
                  <a:gd name="connsiteX11" fmla="*/ 117944 w 229570"/>
                  <a:gd name="connsiteY11" fmla="*/ 59201 h 246638"/>
                  <a:gd name="connsiteX12" fmla="*/ 136183 w 229570"/>
                  <a:gd name="connsiteY12" fmla="*/ 64245 h 246638"/>
                  <a:gd name="connsiteX13" fmla="*/ 143265 w 229570"/>
                  <a:gd name="connsiteY13" fmla="*/ 78511 h 246638"/>
                  <a:gd name="connsiteX14" fmla="*/ 143265 w 229570"/>
                  <a:gd name="connsiteY14" fmla="*/ 79377 h 246638"/>
                  <a:gd name="connsiteX15" fmla="*/ 137814 w 229570"/>
                  <a:gd name="connsiteY15" fmla="*/ 90432 h 246638"/>
                  <a:gd name="connsiteX16" fmla="*/ 120237 w 229570"/>
                  <a:gd name="connsiteY16" fmla="*/ 96750 h 246638"/>
                  <a:gd name="connsiteX17" fmla="*/ 87936 w 229570"/>
                  <a:gd name="connsiteY17" fmla="*/ 100418 h 246638"/>
                  <a:gd name="connsiteX18" fmla="*/ 53291 w 229570"/>
                  <a:gd name="connsiteY18" fmla="*/ 106532 h 246638"/>
                  <a:gd name="connsiteX19" fmla="*/ 25321 w 229570"/>
                  <a:gd name="connsiteY19" fmla="*/ 120237 h 246638"/>
                  <a:gd name="connsiteX20" fmla="*/ 6674 w 229570"/>
                  <a:gd name="connsiteY20" fmla="*/ 143061 h 246638"/>
                  <a:gd name="connsiteX21" fmla="*/ 0 w 229570"/>
                  <a:gd name="connsiteY21" fmla="*/ 176738 h 246638"/>
                  <a:gd name="connsiteX22" fmla="*/ 9884 w 229570"/>
                  <a:gd name="connsiteY22" fmla="*/ 215968 h 246638"/>
                  <a:gd name="connsiteX23" fmla="*/ 37447 w 229570"/>
                  <a:gd name="connsiteY23" fmla="*/ 239047 h 246638"/>
                  <a:gd name="connsiteX24" fmla="*/ 78103 w 229570"/>
                  <a:gd name="connsiteY24" fmla="*/ 246638 h 246638"/>
                  <a:gd name="connsiteX25" fmla="*/ 106634 w 229570"/>
                  <a:gd name="connsiteY25" fmla="*/ 242766 h 246638"/>
                  <a:gd name="connsiteX26" fmla="*/ 129713 w 229570"/>
                  <a:gd name="connsiteY26" fmla="*/ 230641 h 246638"/>
                  <a:gd name="connsiteX27" fmla="*/ 147188 w 229570"/>
                  <a:gd name="connsiteY27" fmla="*/ 208886 h 246638"/>
                  <a:gd name="connsiteX28" fmla="*/ 148920 w 229570"/>
                  <a:gd name="connsiteY28" fmla="*/ 208886 h 246638"/>
                  <a:gd name="connsiteX29" fmla="*/ 148920 w 229570"/>
                  <a:gd name="connsiteY29" fmla="*/ 242766 h 246638"/>
                  <a:gd name="connsiteX30" fmla="*/ 229571 w 229570"/>
                  <a:gd name="connsiteY30" fmla="*/ 242766 h 246638"/>
                  <a:gd name="connsiteX31" fmla="*/ 144080 w 229570"/>
                  <a:gd name="connsiteY31" fmla="*/ 157836 h 246638"/>
                  <a:gd name="connsiteX32" fmla="*/ 138629 w 229570"/>
                  <a:gd name="connsiteY32" fmla="*/ 176381 h 246638"/>
                  <a:gd name="connsiteX33" fmla="*/ 124466 w 229570"/>
                  <a:gd name="connsiteY33" fmla="*/ 188048 h 246638"/>
                  <a:gd name="connsiteX34" fmla="*/ 105920 w 229570"/>
                  <a:gd name="connsiteY34" fmla="*/ 192124 h 246638"/>
                  <a:gd name="connsiteX35" fmla="*/ 87987 w 229570"/>
                  <a:gd name="connsiteY35" fmla="*/ 186877 h 246638"/>
                  <a:gd name="connsiteX36" fmla="*/ 81007 w 229570"/>
                  <a:gd name="connsiteY36" fmla="*/ 171541 h 246638"/>
                  <a:gd name="connsiteX37" fmla="*/ 84013 w 229570"/>
                  <a:gd name="connsiteY37" fmla="*/ 160282 h 246638"/>
                  <a:gd name="connsiteX38" fmla="*/ 93336 w 229570"/>
                  <a:gd name="connsiteY38" fmla="*/ 151723 h 246638"/>
                  <a:gd name="connsiteX39" fmla="*/ 109742 w 229570"/>
                  <a:gd name="connsiteY39" fmla="*/ 146679 h 246638"/>
                  <a:gd name="connsiteX40" fmla="*/ 119524 w 229570"/>
                  <a:gd name="connsiteY40" fmla="*/ 144947 h 246638"/>
                  <a:gd name="connsiteX41" fmla="*/ 128541 w 229570"/>
                  <a:gd name="connsiteY41" fmla="*/ 143011 h 246638"/>
                  <a:gd name="connsiteX42" fmla="*/ 136795 w 229570"/>
                  <a:gd name="connsiteY42" fmla="*/ 140667 h 246638"/>
                  <a:gd name="connsiteX43" fmla="*/ 144080 w 229570"/>
                  <a:gd name="connsiteY43" fmla="*/ 138069 h 246638"/>
                  <a:gd name="connsiteX44" fmla="*/ 144080 w 229570"/>
                  <a:gd name="connsiteY44" fmla="*/ 157785 h 2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9570" h="246638">
                    <a:moveTo>
                      <a:pt x="229469" y="242766"/>
                    </a:moveTo>
                    <a:lnTo>
                      <a:pt x="229469" y="78460"/>
                    </a:lnTo>
                    <a:cubicBezTo>
                      <a:pt x="229469" y="67455"/>
                      <a:pt x="226922" y="57214"/>
                      <a:pt x="221878" y="47687"/>
                    </a:cubicBezTo>
                    <a:cubicBezTo>
                      <a:pt x="216783" y="38160"/>
                      <a:pt x="209446" y="29855"/>
                      <a:pt x="199868" y="22723"/>
                    </a:cubicBezTo>
                    <a:cubicBezTo>
                      <a:pt x="190290" y="15590"/>
                      <a:pt x="178725" y="9986"/>
                      <a:pt x="165122" y="6012"/>
                    </a:cubicBezTo>
                    <a:cubicBezTo>
                      <a:pt x="151519" y="1987"/>
                      <a:pt x="136234" y="0"/>
                      <a:pt x="119218" y="0"/>
                    </a:cubicBezTo>
                    <a:cubicBezTo>
                      <a:pt x="95323" y="0"/>
                      <a:pt x="75403" y="3719"/>
                      <a:pt x="59507" y="11158"/>
                    </a:cubicBezTo>
                    <a:cubicBezTo>
                      <a:pt x="43560" y="18596"/>
                      <a:pt x="31486" y="28480"/>
                      <a:pt x="23283" y="40758"/>
                    </a:cubicBezTo>
                    <a:cubicBezTo>
                      <a:pt x="15081" y="53037"/>
                      <a:pt x="10444" y="66487"/>
                      <a:pt x="9425" y="81058"/>
                    </a:cubicBezTo>
                    <a:lnTo>
                      <a:pt x="88344" y="81058"/>
                    </a:lnTo>
                    <a:cubicBezTo>
                      <a:pt x="89464" y="73620"/>
                      <a:pt x="92623" y="68117"/>
                      <a:pt x="97769" y="64551"/>
                    </a:cubicBezTo>
                    <a:cubicBezTo>
                      <a:pt x="102915" y="60985"/>
                      <a:pt x="109640" y="59201"/>
                      <a:pt x="117944" y="59201"/>
                    </a:cubicBezTo>
                    <a:cubicBezTo>
                      <a:pt x="125383" y="59201"/>
                      <a:pt x="131445" y="60883"/>
                      <a:pt x="136183" y="64245"/>
                    </a:cubicBezTo>
                    <a:cubicBezTo>
                      <a:pt x="140922" y="67608"/>
                      <a:pt x="143265" y="72346"/>
                      <a:pt x="143265" y="78511"/>
                    </a:cubicBezTo>
                    <a:lnTo>
                      <a:pt x="143265" y="79377"/>
                    </a:lnTo>
                    <a:cubicBezTo>
                      <a:pt x="143265" y="83962"/>
                      <a:pt x="141431" y="87630"/>
                      <a:pt x="137814" y="90432"/>
                    </a:cubicBezTo>
                    <a:cubicBezTo>
                      <a:pt x="134197" y="93235"/>
                      <a:pt x="128287" y="95323"/>
                      <a:pt x="120237" y="96750"/>
                    </a:cubicBezTo>
                    <a:cubicBezTo>
                      <a:pt x="112136" y="98176"/>
                      <a:pt x="101386" y="99399"/>
                      <a:pt x="87936" y="100418"/>
                    </a:cubicBezTo>
                    <a:cubicBezTo>
                      <a:pt x="75505" y="101284"/>
                      <a:pt x="63939" y="103322"/>
                      <a:pt x="53291" y="106532"/>
                    </a:cubicBezTo>
                    <a:cubicBezTo>
                      <a:pt x="42643" y="109742"/>
                      <a:pt x="33320" y="114327"/>
                      <a:pt x="25321" y="120237"/>
                    </a:cubicBezTo>
                    <a:cubicBezTo>
                      <a:pt x="17322" y="126147"/>
                      <a:pt x="11107" y="133789"/>
                      <a:pt x="6674" y="143061"/>
                    </a:cubicBezTo>
                    <a:cubicBezTo>
                      <a:pt x="2242" y="152334"/>
                      <a:pt x="0" y="163594"/>
                      <a:pt x="0" y="176738"/>
                    </a:cubicBezTo>
                    <a:cubicBezTo>
                      <a:pt x="0" y="192634"/>
                      <a:pt x="3261" y="205676"/>
                      <a:pt x="9884" y="215968"/>
                    </a:cubicBezTo>
                    <a:cubicBezTo>
                      <a:pt x="16456" y="226259"/>
                      <a:pt x="25627" y="233952"/>
                      <a:pt x="37447" y="239047"/>
                    </a:cubicBezTo>
                    <a:cubicBezTo>
                      <a:pt x="49266" y="244142"/>
                      <a:pt x="62768" y="246638"/>
                      <a:pt x="78103" y="246638"/>
                    </a:cubicBezTo>
                    <a:cubicBezTo>
                      <a:pt x="88547" y="246638"/>
                      <a:pt x="98075" y="245365"/>
                      <a:pt x="106634" y="242766"/>
                    </a:cubicBezTo>
                    <a:cubicBezTo>
                      <a:pt x="115193" y="240168"/>
                      <a:pt x="122886" y="236143"/>
                      <a:pt x="129713" y="230641"/>
                    </a:cubicBezTo>
                    <a:cubicBezTo>
                      <a:pt x="136489" y="225138"/>
                      <a:pt x="142348" y="217904"/>
                      <a:pt x="147188" y="208886"/>
                    </a:cubicBezTo>
                    <a:lnTo>
                      <a:pt x="148920" y="208886"/>
                    </a:lnTo>
                    <a:lnTo>
                      <a:pt x="148920" y="242766"/>
                    </a:lnTo>
                    <a:lnTo>
                      <a:pt x="229571" y="242766"/>
                    </a:lnTo>
                    <a:close/>
                    <a:moveTo>
                      <a:pt x="144080" y="157836"/>
                    </a:moveTo>
                    <a:cubicBezTo>
                      <a:pt x="144080" y="165122"/>
                      <a:pt x="142246" y="171338"/>
                      <a:pt x="138629" y="176381"/>
                    </a:cubicBezTo>
                    <a:cubicBezTo>
                      <a:pt x="134961" y="181476"/>
                      <a:pt x="130274" y="185348"/>
                      <a:pt x="124466" y="188048"/>
                    </a:cubicBezTo>
                    <a:cubicBezTo>
                      <a:pt x="118657" y="190749"/>
                      <a:pt x="112493" y="192124"/>
                      <a:pt x="105920" y="192124"/>
                    </a:cubicBezTo>
                    <a:cubicBezTo>
                      <a:pt x="98635" y="192124"/>
                      <a:pt x="92674" y="190392"/>
                      <a:pt x="87987" y="186877"/>
                    </a:cubicBezTo>
                    <a:cubicBezTo>
                      <a:pt x="83351" y="183361"/>
                      <a:pt x="81007" y="178266"/>
                      <a:pt x="81007" y="171541"/>
                    </a:cubicBezTo>
                    <a:cubicBezTo>
                      <a:pt x="81007" y="167415"/>
                      <a:pt x="82026" y="163644"/>
                      <a:pt x="84013" y="160282"/>
                    </a:cubicBezTo>
                    <a:cubicBezTo>
                      <a:pt x="86000" y="156919"/>
                      <a:pt x="89108" y="154066"/>
                      <a:pt x="93336" y="151723"/>
                    </a:cubicBezTo>
                    <a:cubicBezTo>
                      <a:pt x="97565" y="149379"/>
                      <a:pt x="103017" y="147698"/>
                      <a:pt x="109742" y="146679"/>
                    </a:cubicBezTo>
                    <a:cubicBezTo>
                      <a:pt x="113155" y="146118"/>
                      <a:pt x="116416" y="145558"/>
                      <a:pt x="119524" y="144947"/>
                    </a:cubicBezTo>
                    <a:cubicBezTo>
                      <a:pt x="122580" y="144386"/>
                      <a:pt x="125586" y="143724"/>
                      <a:pt x="128541" y="143011"/>
                    </a:cubicBezTo>
                    <a:cubicBezTo>
                      <a:pt x="131496" y="142297"/>
                      <a:pt x="134248" y="141533"/>
                      <a:pt x="136795" y="140667"/>
                    </a:cubicBezTo>
                    <a:cubicBezTo>
                      <a:pt x="139342" y="139801"/>
                      <a:pt x="141788" y="138935"/>
                      <a:pt x="144080" y="138069"/>
                    </a:cubicBezTo>
                    <a:lnTo>
                      <a:pt x="144080" y="157785"/>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1" name="Freeform 29">
                <a:extLst>
                  <a:ext uri="{FF2B5EF4-FFF2-40B4-BE49-F238E27FC236}">
                    <a16:creationId xmlns:a16="http://schemas.microsoft.com/office/drawing/2014/main" id="{8B3367B8-CC93-105F-7649-3FEE59E144E8}"/>
                  </a:ext>
                </a:extLst>
              </p:cNvPr>
              <p:cNvSpPr/>
              <p:nvPr/>
            </p:nvSpPr>
            <p:spPr>
              <a:xfrm>
                <a:off x="3220127" y="1502388"/>
                <a:ext cx="272997" cy="274495"/>
              </a:xfrm>
              <a:custGeom>
                <a:avLst/>
                <a:gdLst>
                  <a:gd name="connsiteX0" fmla="*/ 241493 w 241492"/>
                  <a:gd name="connsiteY0" fmla="*/ 242766 h 242817"/>
                  <a:gd name="connsiteX1" fmla="*/ 241493 w 241492"/>
                  <a:gd name="connsiteY1" fmla="*/ 90076 h 242817"/>
                  <a:gd name="connsiteX2" fmla="*/ 231201 w 241492"/>
                  <a:gd name="connsiteY2" fmla="*/ 43509 h 242817"/>
                  <a:gd name="connsiteX3" fmla="*/ 202161 w 241492"/>
                  <a:gd name="connsiteY3" fmla="*/ 11565 h 242817"/>
                  <a:gd name="connsiteX4" fmla="*/ 157887 w 241492"/>
                  <a:gd name="connsiteY4" fmla="*/ 0 h 242817"/>
                  <a:gd name="connsiteX5" fmla="*/ 113155 w 241492"/>
                  <a:gd name="connsiteY5" fmla="*/ 12992 h 242817"/>
                  <a:gd name="connsiteX6" fmla="*/ 87121 w 241492"/>
                  <a:gd name="connsiteY6" fmla="*/ 48910 h 242817"/>
                  <a:gd name="connsiteX7" fmla="*/ 85389 w 241492"/>
                  <a:gd name="connsiteY7" fmla="*/ 48910 h 242817"/>
                  <a:gd name="connsiteX8" fmla="*/ 85389 w 241492"/>
                  <a:gd name="connsiteY8" fmla="*/ 3006 h 242817"/>
                  <a:gd name="connsiteX9" fmla="*/ 0 w 241492"/>
                  <a:gd name="connsiteY9" fmla="*/ 3006 h 242817"/>
                  <a:gd name="connsiteX10" fmla="*/ 0 w 241492"/>
                  <a:gd name="connsiteY10" fmla="*/ 242817 h 242817"/>
                  <a:gd name="connsiteX11" fmla="*/ 86204 w 241492"/>
                  <a:gd name="connsiteY11" fmla="*/ 242817 h 242817"/>
                  <a:gd name="connsiteX12" fmla="*/ 86204 w 241492"/>
                  <a:gd name="connsiteY12" fmla="*/ 108111 h 242817"/>
                  <a:gd name="connsiteX13" fmla="*/ 90483 w 241492"/>
                  <a:gd name="connsiteY13" fmla="*/ 87630 h 242817"/>
                  <a:gd name="connsiteX14" fmla="*/ 102609 w 241492"/>
                  <a:gd name="connsiteY14" fmla="*/ 74537 h 242817"/>
                  <a:gd name="connsiteX15" fmla="*/ 120950 w 241492"/>
                  <a:gd name="connsiteY15" fmla="*/ 69900 h 242817"/>
                  <a:gd name="connsiteX16" fmla="*/ 146271 w 241492"/>
                  <a:gd name="connsiteY16" fmla="*/ 80090 h 242817"/>
                  <a:gd name="connsiteX17" fmla="*/ 155289 w 241492"/>
                  <a:gd name="connsiteY17" fmla="*/ 108060 h 242817"/>
                  <a:gd name="connsiteX18" fmla="*/ 155289 w 241492"/>
                  <a:gd name="connsiteY18" fmla="*/ 242766 h 242817"/>
                  <a:gd name="connsiteX19" fmla="*/ 241493 w 241492"/>
                  <a:gd name="connsiteY19" fmla="*/ 242766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492" h="242817">
                    <a:moveTo>
                      <a:pt x="241493" y="242766"/>
                    </a:moveTo>
                    <a:lnTo>
                      <a:pt x="241493" y="90076"/>
                    </a:lnTo>
                    <a:cubicBezTo>
                      <a:pt x="241493" y="72652"/>
                      <a:pt x="238079" y="57113"/>
                      <a:pt x="231201" y="43509"/>
                    </a:cubicBezTo>
                    <a:cubicBezTo>
                      <a:pt x="224323" y="29906"/>
                      <a:pt x="214643" y="19258"/>
                      <a:pt x="202161" y="11565"/>
                    </a:cubicBezTo>
                    <a:cubicBezTo>
                      <a:pt x="189628" y="3821"/>
                      <a:pt x="174904" y="0"/>
                      <a:pt x="157887" y="0"/>
                    </a:cubicBezTo>
                    <a:cubicBezTo>
                      <a:pt x="140871" y="0"/>
                      <a:pt x="125230" y="4331"/>
                      <a:pt x="113155" y="12992"/>
                    </a:cubicBezTo>
                    <a:cubicBezTo>
                      <a:pt x="101080" y="21653"/>
                      <a:pt x="92368" y="33626"/>
                      <a:pt x="87121" y="48910"/>
                    </a:cubicBezTo>
                    <a:lnTo>
                      <a:pt x="85389" y="48910"/>
                    </a:lnTo>
                    <a:lnTo>
                      <a:pt x="85389" y="3006"/>
                    </a:lnTo>
                    <a:lnTo>
                      <a:pt x="0" y="3006"/>
                    </a:lnTo>
                    <a:lnTo>
                      <a:pt x="0" y="242817"/>
                    </a:lnTo>
                    <a:lnTo>
                      <a:pt x="86204" y="242817"/>
                    </a:lnTo>
                    <a:lnTo>
                      <a:pt x="86204" y="108111"/>
                    </a:lnTo>
                    <a:cubicBezTo>
                      <a:pt x="86204" y="100112"/>
                      <a:pt x="87630" y="93285"/>
                      <a:pt x="90483" y="87630"/>
                    </a:cubicBezTo>
                    <a:cubicBezTo>
                      <a:pt x="93336" y="81975"/>
                      <a:pt x="97361" y="77644"/>
                      <a:pt x="102609" y="74537"/>
                    </a:cubicBezTo>
                    <a:cubicBezTo>
                      <a:pt x="107806" y="71480"/>
                      <a:pt x="113919" y="69900"/>
                      <a:pt x="120950" y="69900"/>
                    </a:cubicBezTo>
                    <a:cubicBezTo>
                      <a:pt x="131802" y="69900"/>
                      <a:pt x="140259" y="73314"/>
                      <a:pt x="146271" y="80090"/>
                    </a:cubicBezTo>
                    <a:cubicBezTo>
                      <a:pt x="152283" y="86866"/>
                      <a:pt x="155289" y="96189"/>
                      <a:pt x="155289" y="108060"/>
                    </a:cubicBezTo>
                    <a:lnTo>
                      <a:pt x="155289" y="242766"/>
                    </a:lnTo>
                    <a:lnTo>
                      <a:pt x="241493" y="24276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2" name="Freeform 30">
                <a:extLst>
                  <a:ext uri="{FF2B5EF4-FFF2-40B4-BE49-F238E27FC236}">
                    <a16:creationId xmlns:a16="http://schemas.microsoft.com/office/drawing/2014/main" id="{8216B48A-3350-5889-9126-E54EAC4F4A13}"/>
                  </a:ext>
                </a:extLst>
              </p:cNvPr>
              <p:cNvSpPr/>
              <p:nvPr/>
            </p:nvSpPr>
            <p:spPr>
              <a:xfrm>
                <a:off x="2264060" y="1866961"/>
                <a:ext cx="313774" cy="361290"/>
              </a:xfrm>
              <a:custGeom>
                <a:avLst/>
                <a:gdLst>
                  <a:gd name="connsiteX0" fmla="*/ 181476 w 277563"/>
                  <a:gd name="connsiteY0" fmla="*/ 319596 h 319595"/>
                  <a:gd name="connsiteX1" fmla="*/ 181476 w 277563"/>
                  <a:gd name="connsiteY1" fmla="*/ 69951 h 319595"/>
                  <a:gd name="connsiteX2" fmla="*/ 277564 w 277563"/>
                  <a:gd name="connsiteY2" fmla="*/ 69951 h 319595"/>
                  <a:gd name="connsiteX3" fmla="*/ 277564 w 277563"/>
                  <a:gd name="connsiteY3" fmla="*/ 0 h 319595"/>
                  <a:gd name="connsiteX4" fmla="*/ 0 w 277563"/>
                  <a:gd name="connsiteY4" fmla="*/ 0 h 319595"/>
                  <a:gd name="connsiteX5" fmla="*/ 0 w 277563"/>
                  <a:gd name="connsiteY5" fmla="*/ 69951 h 319595"/>
                  <a:gd name="connsiteX6" fmla="*/ 96088 w 277563"/>
                  <a:gd name="connsiteY6" fmla="*/ 69951 h 319595"/>
                  <a:gd name="connsiteX7" fmla="*/ 96088 w 277563"/>
                  <a:gd name="connsiteY7" fmla="*/ 319596 h 319595"/>
                  <a:gd name="connsiteX8" fmla="*/ 181476 w 277563"/>
                  <a:gd name="connsiteY8" fmla="*/ 319596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63" h="319595">
                    <a:moveTo>
                      <a:pt x="181476" y="319596"/>
                    </a:moveTo>
                    <a:lnTo>
                      <a:pt x="181476" y="69951"/>
                    </a:lnTo>
                    <a:lnTo>
                      <a:pt x="277564" y="69951"/>
                    </a:lnTo>
                    <a:lnTo>
                      <a:pt x="277564" y="0"/>
                    </a:lnTo>
                    <a:lnTo>
                      <a:pt x="0" y="0"/>
                    </a:lnTo>
                    <a:lnTo>
                      <a:pt x="0" y="69951"/>
                    </a:lnTo>
                    <a:lnTo>
                      <a:pt x="96088" y="69951"/>
                    </a:lnTo>
                    <a:lnTo>
                      <a:pt x="96088" y="319596"/>
                    </a:lnTo>
                    <a:lnTo>
                      <a:pt x="181476" y="31959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3" name="Freeform 31">
                <a:extLst>
                  <a:ext uri="{FF2B5EF4-FFF2-40B4-BE49-F238E27FC236}">
                    <a16:creationId xmlns:a16="http://schemas.microsoft.com/office/drawing/2014/main" id="{E1F90219-EC82-E371-7B17-D0F15B275DF4}"/>
                  </a:ext>
                </a:extLst>
              </p:cNvPr>
              <p:cNvSpPr/>
              <p:nvPr/>
            </p:nvSpPr>
            <p:spPr>
              <a:xfrm>
                <a:off x="2568849" y="1953699"/>
                <a:ext cx="183323" cy="274437"/>
              </a:xfrm>
              <a:custGeom>
                <a:avLst/>
                <a:gdLst>
                  <a:gd name="connsiteX0" fmla="*/ 86255 w 162167"/>
                  <a:gd name="connsiteY0" fmla="*/ 118046 h 242766"/>
                  <a:gd name="connsiteX1" fmla="*/ 91961 w 162167"/>
                  <a:gd name="connsiteY1" fmla="*/ 94152 h 242766"/>
                  <a:gd name="connsiteX2" fmla="*/ 107704 w 162167"/>
                  <a:gd name="connsiteY2" fmla="*/ 78256 h 242766"/>
                  <a:gd name="connsiteX3" fmla="*/ 130426 w 162167"/>
                  <a:gd name="connsiteY3" fmla="*/ 72550 h 242766"/>
                  <a:gd name="connsiteX4" fmla="*/ 146424 w 162167"/>
                  <a:gd name="connsiteY4" fmla="*/ 73518 h 242766"/>
                  <a:gd name="connsiteX5" fmla="*/ 162167 w 162167"/>
                  <a:gd name="connsiteY5" fmla="*/ 76829 h 242766"/>
                  <a:gd name="connsiteX6" fmla="*/ 162167 w 162167"/>
                  <a:gd name="connsiteY6" fmla="*/ 3464 h 242766"/>
                  <a:gd name="connsiteX7" fmla="*/ 151468 w 162167"/>
                  <a:gd name="connsiteY7" fmla="*/ 866 h 242766"/>
                  <a:gd name="connsiteX8" fmla="*/ 140310 w 162167"/>
                  <a:gd name="connsiteY8" fmla="*/ 0 h 242766"/>
                  <a:gd name="connsiteX9" fmla="*/ 106940 w 162167"/>
                  <a:gd name="connsiteY9" fmla="*/ 11667 h 242766"/>
                  <a:gd name="connsiteX10" fmla="*/ 86255 w 162167"/>
                  <a:gd name="connsiteY10" fmla="*/ 48859 h 242766"/>
                  <a:gd name="connsiteX11" fmla="*/ 83656 w 162167"/>
                  <a:gd name="connsiteY11" fmla="*/ 48859 h 242766"/>
                  <a:gd name="connsiteX12" fmla="*/ 83656 w 162167"/>
                  <a:gd name="connsiteY12" fmla="*/ 2955 h 242766"/>
                  <a:gd name="connsiteX13" fmla="*/ 0 w 162167"/>
                  <a:gd name="connsiteY13" fmla="*/ 2955 h 242766"/>
                  <a:gd name="connsiteX14" fmla="*/ 0 w 162167"/>
                  <a:gd name="connsiteY14" fmla="*/ 242766 h 242766"/>
                  <a:gd name="connsiteX15" fmla="*/ 86204 w 162167"/>
                  <a:gd name="connsiteY15" fmla="*/ 242766 h 242766"/>
                  <a:gd name="connsiteX16" fmla="*/ 86204 w 162167"/>
                  <a:gd name="connsiteY16" fmla="*/ 117944 h 24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167" h="242766">
                    <a:moveTo>
                      <a:pt x="86255" y="118046"/>
                    </a:moveTo>
                    <a:cubicBezTo>
                      <a:pt x="86255" y="108875"/>
                      <a:pt x="88140" y="100928"/>
                      <a:pt x="91961" y="94152"/>
                    </a:cubicBezTo>
                    <a:cubicBezTo>
                      <a:pt x="95731" y="87376"/>
                      <a:pt x="100979" y="82077"/>
                      <a:pt x="107704" y="78256"/>
                    </a:cubicBezTo>
                    <a:cubicBezTo>
                      <a:pt x="114429" y="74486"/>
                      <a:pt x="122020" y="72550"/>
                      <a:pt x="130426" y="72550"/>
                    </a:cubicBezTo>
                    <a:cubicBezTo>
                      <a:pt x="134859" y="72550"/>
                      <a:pt x="140209" y="72855"/>
                      <a:pt x="146424" y="73518"/>
                    </a:cubicBezTo>
                    <a:cubicBezTo>
                      <a:pt x="152640" y="74180"/>
                      <a:pt x="157887" y="75250"/>
                      <a:pt x="162167" y="76829"/>
                    </a:cubicBezTo>
                    <a:lnTo>
                      <a:pt x="162167" y="3464"/>
                    </a:lnTo>
                    <a:cubicBezTo>
                      <a:pt x="158753" y="2344"/>
                      <a:pt x="155136" y="1477"/>
                      <a:pt x="151468" y="866"/>
                    </a:cubicBezTo>
                    <a:cubicBezTo>
                      <a:pt x="147749" y="306"/>
                      <a:pt x="144030" y="0"/>
                      <a:pt x="140310" y="0"/>
                    </a:cubicBezTo>
                    <a:cubicBezTo>
                      <a:pt x="127573" y="0"/>
                      <a:pt x="116467" y="3872"/>
                      <a:pt x="106940" y="11667"/>
                    </a:cubicBezTo>
                    <a:cubicBezTo>
                      <a:pt x="97412" y="19462"/>
                      <a:pt x="90534" y="31842"/>
                      <a:pt x="86255" y="48859"/>
                    </a:cubicBezTo>
                    <a:lnTo>
                      <a:pt x="83656" y="48859"/>
                    </a:lnTo>
                    <a:lnTo>
                      <a:pt x="83656" y="2955"/>
                    </a:lnTo>
                    <a:lnTo>
                      <a:pt x="0" y="2955"/>
                    </a:lnTo>
                    <a:lnTo>
                      <a:pt x="0" y="242766"/>
                    </a:lnTo>
                    <a:lnTo>
                      <a:pt x="86204" y="242766"/>
                    </a:lnTo>
                    <a:lnTo>
                      <a:pt x="86204" y="117944"/>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4" name="Freeform 61">
                <a:extLst>
                  <a:ext uri="{FF2B5EF4-FFF2-40B4-BE49-F238E27FC236}">
                    <a16:creationId xmlns:a16="http://schemas.microsoft.com/office/drawing/2014/main" id="{AD5B4E6C-E95E-CF83-5485-2A062413EC0D}"/>
                  </a:ext>
                </a:extLst>
              </p:cNvPr>
              <p:cNvSpPr/>
              <p:nvPr/>
            </p:nvSpPr>
            <p:spPr>
              <a:xfrm>
                <a:off x="2765131" y="1957155"/>
                <a:ext cx="273054" cy="274442"/>
              </a:xfrm>
              <a:custGeom>
                <a:avLst/>
                <a:gdLst>
                  <a:gd name="connsiteX0" fmla="*/ 241493 w 241543"/>
                  <a:gd name="connsiteY0" fmla="*/ 239811 h 242770"/>
                  <a:gd name="connsiteX1" fmla="*/ 241493 w 241543"/>
                  <a:gd name="connsiteY1" fmla="*/ 0 h 242770"/>
                  <a:gd name="connsiteX2" fmla="*/ 155289 w 241543"/>
                  <a:gd name="connsiteY2" fmla="*/ 0 h 242770"/>
                  <a:gd name="connsiteX3" fmla="*/ 155289 w 241543"/>
                  <a:gd name="connsiteY3" fmla="*/ 135114 h 242770"/>
                  <a:gd name="connsiteX4" fmla="*/ 151009 w 241543"/>
                  <a:gd name="connsiteY4" fmla="*/ 155391 h 242770"/>
                  <a:gd name="connsiteX5" fmla="*/ 138986 w 241543"/>
                  <a:gd name="connsiteY5" fmla="*/ 168383 h 242770"/>
                  <a:gd name="connsiteX6" fmla="*/ 120543 w 241543"/>
                  <a:gd name="connsiteY6" fmla="*/ 172866 h 242770"/>
                  <a:gd name="connsiteX7" fmla="*/ 95222 w 241543"/>
                  <a:gd name="connsiteY7" fmla="*/ 162880 h 242770"/>
                  <a:gd name="connsiteX8" fmla="*/ 86204 w 241543"/>
                  <a:gd name="connsiteY8" fmla="*/ 135114 h 242770"/>
                  <a:gd name="connsiteX9" fmla="*/ 86204 w 241543"/>
                  <a:gd name="connsiteY9" fmla="*/ 0 h 242770"/>
                  <a:gd name="connsiteX10" fmla="*/ 0 w 241543"/>
                  <a:gd name="connsiteY10" fmla="*/ 0 h 242770"/>
                  <a:gd name="connsiteX11" fmla="*/ 0 w 241543"/>
                  <a:gd name="connsiteY11" fmla="*/ 153149 h 242770"/>
                  <a:gd name="connsiteX12" fmla="*/ 10393 w 241543"/>
                  <a:gd name="connsiteY12" fmla="*/ 199563 h 242770"/>
                  <a:gd name="connsiteX13" fmla="*/ 39688 w 241543"/>
                  <a:gd name="connsiteY13" fmla="*/ 231303 h 242770"/>
                  <a:gd name="connsiteX14" fmla="*/ 83656 w 241543"/>
                  <a:gd name="connsiteY14" fmla="*/ 242766 h 242770"/>
                  <a:gd name="connsiteX15" fmla="*/ 129866 w 241543"/>
                  <a:gd name="connsiteY15" fmla="*/ 230030 h 242770"/>
                  <a:gd name="connsiteX16" fmla="*/ 157021 w 241543"/>
                  <a:gd name="connsiteY16" fmla="*/ 194315 h 242770"/>
                  <a:gd name="connsiteX17" fmla="*/ 159619 w 241543"/>
                  <a:gd name="connsiteY17" fmla="*/ 194315 h 242770"/>
                  <a:gd name="connsiteX18" fmla="*/ 159619 w 241543"/>
                  <a:gd name="connsiteY18" fmla="*/ 239761 h 242770"/>
                  <a:gd name="connsiteX19" fmla="*/ 241544 w 241543"/>
                  <a:gd name="connsiteY19" fmla="*/ 239761 h 24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543" h="242770">
                    <a:moveTo>
                      <a:pt x="241493" y="239811"/>
                    </a:moveTo>
                    <a:lnTo>
                      <a:pt x="241493" y="0"/>
                    </a:lnTo>
                    <a:lnTo>
                      <a:pt x="155289" y="0"/>
                    </a:lnTo>
                    <a:lnTo>
                      <a:pt x="155289" y="135114"/>
                    </a:lnTo>
                    <a:cubicBezTo>
                      <a:pt x="155289" y="142960"/>
                      <a:pt x="153862" y="149736"/>
                      <a:pt x="151009" y="155391"/>
                    </a:cubicBezTo>
                    <a:cubicBezTo>
                      <a:pt x="148156" y="161046"/>
                      <a:pt x="144131" y="165377"/>
                      <a:pt x="138986" y="168383"/>
                    </a:cubicBezTo>
                    <a:cubicBezTo>
                      <a:pt x="133840" y="171389"/>
                      <a:pt x="127675" y="172866"/>
                      <a:pt x="120543" y="172866"/>
                    </a:cubicBezTo>
                    <a:cubicBezTo>
                      <a:pt x="109691" y="173019"/>
                      <a:pt x="101233" y="169707"/>
                      <a:pt x="95222" y="162880"/>
                    </a:cubicBezTo>
                    <a:cubicBezTo>
                      <a:pt x="89210" y="156053"/>
                      <a:pt x="86204" y="146832"/>
                      <a:pt x="86204" y="135114"/>
                    </a:cubicBezTo>
                    <a:lnTo>
                      <a:pt x="86204" y="0"/>
                    </a:lnTo>
                    <a:lnTo>
                      <a:pt x="0" y="0"/>
                    </a:lnTo>
                    <a:lnTo>
                      <a:pt x="0" y="153149"/>
                    </a:lnTo>
                    <a:cubicBezTo>
                      <a:pt x="0" y="170573"/>
                      <a:pt x="3464" y="186062"/>
                      <a:pt x="10393" y="199563"/>
                    </a:cubicBezTo>
                    <a:cubicBezTo>
                      <a:pt x="17322" y="213064"/>
                      <a:pt x="27104" y="223661"/>
                      <a:pt x="39688" y="231303"/>
                    </a:cubicBezTo>
                    <a:cubicBezTo>
                      <a:pt x="52273" y="238945"/>
                      <a:pt x="66945" y="242766"/>
                      <a:pt x="83656" y="242766"/>
                    </a:cubicBezTo>
                    <a:cubicBezTo>
                      <a:pt x="101539" y="242919"/>
                      <a:pt x="116925" y="238640"/>
                      <a:pt x="129866" y="230030"/>
                    </a:cubicBezTo>
                    <a:cubicBezTo>
                      <a:pt x="142807" y="221368"/>
                      <a:pt x="151875" y="209498"/>
                      <a:pt x="157021" y="194315"/>
                    </a:cubicBezTo>
                    <a:lnTo>
                      <a:pt x="159619" y="194315"/>
                    </a:lnTo>
                    <a:lnTo>
                      <a:pt x="159619" y="239761"/>
                    </a:lnTo>
                    <a:lnTo>
                      <a:pt x="241544" y="239761"/>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5" name="Freeform 1474">
                <a:extLst>
                  <a:ext uri="{FF2B5EF4-FFF2-40B4-BE49-F238E27FC236}">
                    <a16:creationId xmlns:a16="http://schemas.microsoft.com/office/drawing/2014/main" id="{8F81DEAC-63EB-CDBC-7F9B-DD5D18D9CBA6}"/>
                  </a:ext>
                </a:extLst>
              </p:cNvPr>
              <p:cNvSpPr/>
              <p:nvPr/>
            </p:nvSpPr>
            <p:spPr>
              <a:xfrm>
                <a:off x="3056328" y="1953814"/>
                <a:ext cx="266719" cy="279390"/>
              </a:xfrm>
              <a:custGeom>
                <a:avLst/>
                <a:gdLst>
                  <a:gd name="connsiteX0" fmla="*/ 217853 w 235939"/>
                  <a:gd name="connsiteY0" fmla="*/ 120950 h 247147"/>
                  <a:gd name="connsiteX1" fmla="*/ 163033 w 235939"/>
                  <a:gd name="connsiteY1" fmla="*/ 98635 h 247147"/>
                  <a:gd name="connsiteX2" fmla="*/ 114123 w 235939"/>
                  <a:gd name="connsiteY2" fmla="*/ 90076 h 247147"/>
                  <a:gd name="connsiteX3" fmla="*/ 95986 w 235939"/>
                  <a:gd name="connsiteY3" fmla="*/ 82994 h 247147"/>
                  <a:gd name="connsiteX4" fmla="*/ 91349 w 235939"/>
                  <a:gd name="connsiteY4" fmla="*/ 72906 h 247147"/>
                  <a:gd name="connsiteX5" fmla="*/ 99094 w 235939"/>
                  <a:gd name="connsiteY5" fmla="*/ 61443 h 247147"/>
                  <a:gd name="connsiteX6" fmla="*/ 117944 w 235939"/>
                  <a:gd name="connsiteY6" fmla="*/ 57469 h 247147"/>
                  <a:gd name="connsiteX7" fmla="*/ 140158 w 235939"/>
                  <a:gd name="connsiteY7" fmla="*/ 63787 h 247147"/>
                  <a:gd name="connsiteX8" fmla="*/ 150551 w 235939"/>
                  <a:gd name="connsiteY8" fmla="*/ 81058 h 247147"/>
                  <a:gd name="connsiteX9" fmla="*/ 229469 w 235939"/>
                  <a:gd name="connsiteY9" fmla="*/ 81058 h 247147"/>
                  <a:gd name="connsiteX10" fmla="*/ 198034 w 235939"/>
                  <a:gd name="connsiteY10" fmla="*/ 21551 h 247147"/>
                  <a:gd name="connsiteX11" fmla="*/ 116212 w 235939"/>
                  <a:gd name="connsiteY11" fmla="*/ 0 h 247147"/>
                  <a:gd name="connsiteX12" fmla="*/ 57112 w 235939"/>
                  <a:gd name="connsiteY12" fmla="*/ 9120 h 247147"/>
                  <a:gd name="connsiteX13" fmla="*/ 18953 w 235939"/>
                  <a:gd name="connsiteY13" fmla="*/ 35613 h 247147"/>
                  <a:gd name="connsiteX14" fmla="*/ 5553 w 235939"/>
                  <a:gd name="connsiteY14" fmla="*/ 78103 h 247147"/>
                  <a:gd name="connsiteX15" fmla="*/ 23793 w 235939"/>
                  <a:gd name="connsiteY15" fmla="*/ 124109 h 247147"/>
                  <a:gd name="connsiteX16" fmla="*/ 78511 w 235939"/>
                  <a:gd name="connsiteY16" fmla="*/ 148462 h 247147"/>
                  <a:gd name="connsiteX17" fmla="*/ 121001 w 235939"/>
                  <a:gd name="connsiteY17" fmla="*/ 156206 h 247147"/>
                  <a:gd name="connsiteX18" fmla="*/ 148462 w 235939"/>
                  <a:gd name="connsiteY18" fmla="*/ 173783 h 247147"/>
                  <a:gd name="connsiteX19" fmla="*/ 140718 w 235939"/>
                  <a:gd name="connsiteY19" fmla="*/ 185144 h 247147"/>
                  <a:gd name="connsiteX20" fmla="*/ 121001 w 235939"/>
                  <a:gd name="connsiteY20" fmla="*/ 189220 h 247147"/>
                  <a:gd name="connsiteX21" fmla="*/ 96954 w 235939"/>
                  <a:gd name="connsiteY21" fmla="*/ 183107 h 247147"/>
                  <a:gd name="connsiteX22" fmla="*/ 85389 w 235939"/>
                  <a:gd name="connsiteY22" fmla="*/ 165631 h 247147"/>
                  <a:gd name="connsiteX23" fmla="*/ 0 w 235939"/>
                  <a:gd name="connsiteY23" fmla="*/ 165631 h 247147"/>
                  <a:gd name="connsiteX24" fmla="*/ 34644 w 235939"/>
                  <a:gd name="connsiteY24" fmla="*/ 224731 h 247147"/>
                  <a:gd name="connsiteX25" fmla="*/ 120543 w 235939"/>
                  <a:gd name="connsiteY25" fmla="*/ 247148 h 247147"/>
                  <a:gd name="connsiteX26" fmla="*/ 179846 w 235939"/>
                  <a:gd name="connsiteY26" fmla="*/ 236958 h 247147"/>
                  <a:gd name="connsiteX27" fmla="*/ 220910 w 235939"/>
                  <a:gd name="connsiteY27" fmla="*/ 208020 h 247147"/>
                  <a:gd name="connsiteX28" fmla="*/ 235939 w 235939"/>
                  <a:gd name="connsiteY28" fmla="*/ 163492 h 247147"/>
                  <a:gd name="connsiteX29" fmla="*/ 217802 w 235939"/>
                  <a:gd name="connsiteY29" fmla="*/ 121001 h 24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39" h="247147">
                    <a:moveTo>
                      <a:pt x="217853" y="120950"/>
                    </a:moveTo>
                    <a:cubicBezTo>
                      <a:pt x="205778" y="110353"/>
                      <a:pt x="187488" y="102915"/>
                      <a:pt x="163033" y="98635"/>
                    </a:cubicBezTo>
                    <a:lnTo>
                      <a:pt x="114123" y="90076"/>
                    </a:lnTo>
                    <a:cubicBezTo>
                      <a:pt x="105105" y="88496"/>
                      <a:pt x="99094" y="86153"/>
                      <a:pt x="95986" y="82994"/>
                    </a:cubicBezTo>
                    <a:cubicBezTo>
                      <a:pt x="92929" y="79835"/>
                      <a:pt x="91349" y="76473"/>
                      <a:pt x="91349" y="72906"/>
                    </a:cubicBezTo>
                    <a:cubicBezTo>
                      <a:pt x="91349" y="67913"/>
                      <a:pt x="93948" y="64092"/>
                      <a:pt x="99094" y="61443"/>
                    </a:cubicBezTo>
                    <a:cubicBezTo>
                      <a:pt x="104239" y="58794"/>
                      <a:pt x="110506" y="57469"/>
                      <a:pt x="117944" y="57469"/>
                    </a:cubicBezTo>
                    <a:cubicBezTo>
                      <a:pt x="126402" y="57469"/>
                      <a:pt x="133789" y="59558"/>
                      <a:pt x="140158" y="63787"/>
                    </a:cubicBezTo>
                    <a:cubicBezTo>
                      <a:pt x="146526" y="68015"/>
                      <a:pt x="149990" y="73773"/>
                      <a:pt x="150551" y="81058"/>
                    </a:cubicBezTo>
                    <a:lnTo>
                      <a:pt x="229469" y="81058"/>
                    </a:lnTo>
                    <a:cubicBezTo>
                      <a:pt x="228450" y="55737"/>
                      <a:pt x="218006" y="35918"/>
                      <a:pt x="198034" y="21551"/>
                    </a:cubicBezTo>
                    <a:cubicBezTo>
                      <a:pt x="178063" y="7184"/>
                      <a:pt x="150806" y="0"/>
                      <a:pt x="116212" y="0"/>
                    </a:cubicBezTo>
                    <a:cubicBezTo>
                      <a:pt x="93336" y="0"/>
                      <a:pt x="73620" y="3057"/>
                      <a:pt x="57112" y="9120"/>
                    </a:cubicBezTo>
                    <a:cubicBezTo>
                      <a:pt x="40605" y="15183"/>
                      <a:pt x="27868" y="24047"/>
                      <a:pt x="18953" y="35613"/>
                    </a:cubicBezTo>
                    <a:cubicBezTo>
                      <a:pt x="10037" y="47178"/>
                      <a:pt x="5553" y="61341"/>
                      <a:pt x="5553" y="78103"/>
                    </a:cubicBezTo>
                    <a:cubicBezTo>
                      <a:pt x="5553" y="96954"/>
                      <a:pt x="11616" y="112289"/>
                      <a:pt x="23793" y="124109"/>
                    </a:cubicBezTo>
                    <a:cubicBezTo>
                      <a:pt x="35969" y="135929"/>
                      <a:pt x="54158" y="144030"/>
                      <a:pt x="78511" y="148462"/>
                    </a:cubicBezTo>
                    <a:lnTo>
                      <a:pt x="121001" y="156206"/>
                    </a:lnTo>
                    <a:cubicBezTo>
                      <a:pt x="139291" y="159518"/>
                      <a:pt x="148462" y="165377"/>
                      <a:pt x="148462" y="173783"/>
                    </a:cubicBezTo>
                    <a:cubicBezTo>
                      <a:pt x="148462" y="178623"/>
                      <a:pt x="145864" y="182444"/>
                      <a:pt x="140718" y="185144"/>
                    </a:cubicBezTo>
                    <a:cubicBezTo>
                      <a:pt x="135572" y="187845"/>
                      <a:pt x="129000" y="189220"/>
                      <a:pt x="121001" y="189220"/>
                    </a:cubicBezTo>
                    <a:cubicBezTo>
                      <a:pt x="111423" y="189220"/>
                      <a:pt x="103424" y="187182"/>
                      <a:pt x="96954" y="183107"/>
                    </a:cubicBezTo>
                    <a:cubicBezTo>
                      <a:pt x="90483" y="179031"/>
                      <a:pt x="86662" y="173223"/>
                      <a:pt x="85389" y="165631"/>
                    </a:cubicBezTo>
                    <a:lnTo>
                      <a:pt x="0" y="165631"/>
                    </a:lnTo>
                    <a:cubicBezTo>
                      <a:pt x="2446" y="190086"/>
                      <a:pt x="13960" y="209803"/>
                      <a:pt x="34644" y="224731"/>
                    </a:cubicBezTo>
                    <a:cubicBezTo>
                      <a:pt x="55278" y="239659"/>
                      <a:pt x="83962" y="247148"/>
                      <a:pt x="120543" y="247148"/>
                    </a:cubicBezTo>
                    <a:cubicBezTo>
                      <a:pt x="142705" y="247148"/>
                      <a:pt x="162473" y="243735"/>
                      <a:pt x="179846" y="236958"/>
                    </a:cubicBezTo>
                    <a:cubicBezTo>
                      <a:pt x="197219" y="230182"/>
                      <a:pt x="210924" y="220502"/>
                      <a:pt x="220910" y="208020"/>
                    </a:cubicBezTo>
                    <a:cubicBezTo>
                      <a:pt x="230896" y="195487"/>
                      <a:pt x="235939" y="180661"/>
                      <a:pt x="235939" y="163492"/>
                    </a:cubicBezTo>
                    <a:cubicBezTo>
                      <a:pt x="235939" y="146322"/>
                      <a:pt x="229877" y="131598"/>
                      <a:pt x="217802" y="121001"/>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6" name="Freeform 1475">
                <a:extLst>
                  <a:ext uri="{FF2B5EF4-FFF2-40B4-BE49-F238E27FC236}">
                    <a16:creationId xmlns:a16="http://schemas.microsoft.com/office/drawing/2014/main" id="{44E0FB0A-AC8B-C6E2-9422-6DEB3CBEAC34}"/>
                  </a:ext>
                </a:extLst>
              </p:cNvPr>
              <p:cNvSpPr/>
              <p:nvPr/>
            </p:nvSpPr>
            <p:spPr>
              <a:xfrm>
                <a:off x="3324373" y="1892591"/>
                <a:ext cx="183264" cy="339750"/>
              </a:xfrm>
              <a:custGeom>
                <a:avLst/>
                <a:gdLst>
                  <a:gd name="connsiteX0" fmla="*/ 30467 w 162115"/>
                  <a:gd name="connsiteY0" fmla="*/ 227839 h 300541"/>
                  <a:gd name="connsiteX1" fmla="*/ 50948 w 162115"/>
                  <a:gd name="connsiteY1" fmla="*/ 282098 h 300541"/>
                  <a:gd name="connsiteX2" fmla="*/ 111729 w 162115"/>
                  <a:gd name="connsiteY2" fmla="*/ 300541 h 300541"/>
                  <a:gd name="connsiteX3" fmla="*/ 135317 w 162115"/>
                  <a:gd name="connsiteY3" fmla="*/ 298809 h 300541"/>
                  <a:gd name="connsiteX4" fmla="*/ 162116 w 162115"/>
                  <a:gd name="connsiteY4" fmla="*/ 293001 h 300541"/>
                  <a:gd name="connsiteX5" fmla="*/ 149685 w 162115"/>
                  <a:gd name="connsiteY5" fmla="*/ 232067 h 300541"/>
                  <a:gd name="connsiteX6" fmla="*/ 142093 w 162115"/>
                  <a:gd name="connsiteY6" fmla="*/ 233800 h 300541"/>
                  <a:gd name="connsiteX7" fmla="*/ 132974 w 162115"/>
                  <a:gd name="connsiteY7" fmla="*/ 234666 h 300541"/>
                  <a:gd name="connsiteX8" fmla="*/ 120543 w 162115"/>
                  <a:gd name="connsiteY8" fmla="*/ 230896 h 300541"/>
                  <a:gd name="connsiteX9" fmla="*/ 116671 w 162115"/>
                  <a:gd name="connsiteY9" fmla="*/ 219636 h 300541"/>
                  <a:gd name="connsiteX10" fmla="*/ 116671 w 162115"/>
                  <a:gd name="connsiteY10" fmla="*/ 119676 h 300541"/>
                  <a:gd name="connsiteX11" fmla="*/ 157836 w 162115"/>
                  <a:gd name="connsiteY11" fmla="*/ 119676 h 300541"/>
                  <a:gd name="connsiteX12" fmla="*/ 157836 w 162115"/>
                  <a:gd name="connsiteY12" fmla="*/ 57062 h 300541"/>
                  <a:gd name="connsiteX13" fmla="*/ 116671 w 162115"/>
                  <a:gd name="connsiteY13" fmla="*/ 57062 h 300541"/>
                  <a:gd name="connsiteX14" fmla="*/ 116671 w 162115"/>
                  <a:gd name="connsiteY14" fmla="*/ 0 h 300541"/>
                  <a:gd name="connsiteX15" fmla="*/ 30467 w 162115"/>
                  <a:gd name="connsiteY15" fmla="*/ 0 h 300541"/>
                  <a:gd name="connsiteX16" fmla="*/ 30467 w 162115"/>
                  <a:gd name="connsiteY16" fmla="*/ 57062 h 300541"/>
                  <a:gd name="connsiteX17" fmla="*/ 0 w 162115"/>
                  <a:gd name="connsiteY17" fmla="*/ 57062 h 300541"/>
                  <a:gd name="connsiteX18" fmla="*/ 0 w 162115"/>
                  <a:gd name="connsiteY18" fmla="*/ 119676 h 300541"/>
                  <a:gd name="connsiteX19" fmla="*/ 30467 w 162115"/>
                  <a:gd name="connsiteY19" fmla="*/ 119676 h 300541"/>
                  <a:gd name="connsiteX20" fmla="*/ 30467 w 162115"/>
                  <a:gd name="connsiteY20" fmla="*/ 227788 h 3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115" h="300541">
                    <a:moveTo>
                      <a:pt x="30467" y="227839"/>
                    </a:moveTo>
                    <a:cubicBezTo>
                      <a:pt x="30467" y="251733"/>
                      <a:pt x="37294" y="269820"/>
                      <a:pt x="50948" y="282098"/>
                    </a:cubicBezTo>
                    <a:cubicBezTo>
                      <a:pt x="64602" y="294377"/>
                      <a:pt x="84879" y="300541"/>
                      <a:pt x="111729" y="300541"/>
                    </a:cubicBezTo>
                    <a:cubicBezTo>
                      <a:pt x="119473" y="300541"/>
                      <a:pt x="127319" y="299981"/>
                      <a:pt x="135317" y="298809"/>
                    </a:cubicBezTo>
                    <a:cubicBezTo>
                      <a:pt x="143316" y="297688"/>
                      <a:pt x="152283" y="295752"/>
                      <a:pt x="162116" y="293001"/>
                    </a:cubicBezTo>
                    <a:lnTo>
                      <a:pt x="149685" y="232067"/>
                    </a:lnTo>
                    <a:cubicBezTo>
                      <a:pt x="148105" y="232628"/>
                      <a:pt x="145558" y="233188"/>
                      <a:pt x="142093" y="233800"/>
                    </a:cubicBezTo>
                    <a:cubicBezTo>
                      <a:pt x="138578" y="234360"/>
                      <a:pt x="135572" y="234666"/>
                      <a:pt x="132974" y="234666"/>
                    </a:cubicBezTo>
                    <a:cubicBezTo>
                      <a:pt x="127268" y="234666"/>
                      <a:pt x="123090" y="233392"/>
                      <a:pt x="120543" y="230896"/>
                    </a:cubicBezTo>
                    <a:cubicBezTo>
                      <a:pt x="117995" y="228399"/>
                      <a:pt x="116671" y="224629"/>
                      <a:pt x="116671" y="219636"/>
                    </a:cubicBezTo>
                    <a:lnTo>
                      <a:pt x="116671" y="119676"/>
                    </a:lnTo>
                    <a:lnTo>
                      <a:pt x="157836" y="119676"/>
                    </a:lnTo>
                    <a:lnTo>
                      <a:pt x="157836" y="57062"/>
                    </a:lnTo>
                    <a:lnTo>
                      <a:pt x="116671" y="57062"/>
                    </a:lnTo>
                    <a:lnTo>
                      <a:pt x="116671" y="0"/>
                    </a:lnTo>
                    <a:lnTo>
                      <a:pt x="30467" y="0"/>
                    </a:lnTo>
                    <a:lnTo>
                      <a:pt x="30467" y="57062"/>
                    </a:lnTo>
                    <a:lnTo>
                      <a:pt x="0" y="57062"/>
                    </a:lnTo>
                    <a:lnTo>
                      <a:pt x="0" y="119676"/>
                    </a:lnTo>
                    <a:lnTo>
                      <a:pt x="30467" y="119676"/>
                    </a:lnTo>
                    <a:lnTo>
                      <a:pt x="30467" y="227788"/>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7" name="Freeform 1476">
                <a:extLst>
                  <a:ext uri="{FF2B5EF4-FFF2-40B4-BE49-F238E27FC236}">
                    <a16:creationId xmlns:a16="http://schemas.microsoft.com/office/drawing/2014/main" id="{D31027E8-80AB-BF05-00B0-6281013C9574}"/>
                  </a:ext>
                </a:extLst>
              </p:cNvPr>
              <p:cNvSpPr/>
              <p:nvPr/>
            </p:nvSpPr>
            <p:spPr>
              <a:xfrm>
                <a:off x="1071107" y="2318444"/>
                <a:ext cx="296784" cy="361290"/>
              </a:xfrm>
              <a:custGeom>
                <a:avLst/>
                <a:gdLst>
                  <a:gd name="connsiteX0" fmla="*/ 225750 w 262534"/>
                  <a:gd name="connsiteY0" fmla="*/ 163288 h 319595"/>
                  <a:gd name="connsiteX1" fmla="*/ 188303 w 262534"/>
                  <a:gd name="connsiteY1" fmla="*/ 153098 h 319595"/>
                  <a:gd name="connsiteX2" fmla="*/ 188303 w 262534"/>
                  <a:gd name="connsiteY2" fmla="*/ 149685 h 319595"/>
                  <a:gd name="connsiteX3" fmla="*/ 220808 w 262534"/>
                  <a:gd name="connsiteY3" fmla="*/ 136285 h 319595"/>
                  <a:gd name="connsiteX4" fmla="*/ 242359 w 262534"/>
                  <a:gd name="connsiteY4" fmla="*/ 111932 h 319595"/>
                  <a:gd name="connsiteX5" fmla="*/ 250103 w 262534"/>
                  <a:gd name="connsiteY5" fmla="*/ 79784 h 319595"/>
                  <a:gd name="connsiteX6" fmla="*/ 237468 w 262534"/>
                  <a:gd name="connsiteY6" fmla="*/ 37650 h 319595"/>
                  <a:gd name="connsiteX7" fmla="*/ 199919 w 262534"/>
                  <a:gd name="connsiteY7" fmla="*/ 9884 h 319595"/>
                  <a:gd name="connsiteX8" fmla="*/ 138578 w 262534"/>
                  <a:gd name="connsiteY8" fmla="*/ 0 h 319595"/>
                  <a:gd name="connsiteX9" fmla="*/ 0 w 262534"/>
                  <a:gd name="connsiteY9" fmla="*/ 0 h 319595"/>
                  <a:gd name="connsiteX10" fmla="*/ 0 w 262534"/>
                  <a:gd name="connsiteY10" fmla="*/ 319596 h 319595"/>
                  <a:gd name="connsiteX11" fmla="*/ 150551 w 262534"/>
                  <a:gd name="connsiteY11" fmla="*/ 319596 h 319595"/>
                  <a:gd name="connsiteX12" fmla="*/ 210415 w 262534"/>
                  <a:gd name="connsiteY12" fmla="*/ 307929 h 319595"/>
                  <a:gd name="connsiteX13" fmla="*/ 249033 w 262534"/>
                  <a:gd name="connsiteY13" fmla="*/ 275781 h 319595"/>
                  <a:gd name="connsiteX14" fmla="*/ 262534 w 262534"/>
                  <a:gd name="connsiteY14" fmla="*/ 229112 h 319595"/>
                  <a:gd name="connsiteX15" fmla="*/ 252548 w 262534"/>
                  <a:gd name="connsiteY15" fmla="*/ 189730 h 319595"/>
                  <a:gd name="connsiteX16" fmla="*/ 225750 w 262534"/>
                  <a:gd name="connsiteY16" fmla="*/ 163339 h 319595"/>
                  <a:gd name="connsiteX17" fmla="*/ 86662 w 262534"/>
                  <a:gd name="connsiteY17" fmla="*/ 68168 h 319595"/>
                  <a:gd name="connsiteX18" fmla="*/ 123548 w 262534"/>
                  <a:gd name="connsiteY18" fmla="*/ 68168 h 319595"/>
                  <a:gd name="connsiteX19" fmla="*/ 150245 w 262534"/>
                  <a:gd name="connsiteY19" fmla="*/ 76116 h 319595"/>
                  <a:gd name="connsiteX20" fmla="*/ 160842 w 262534"/>
                  <a:gd name="connsiteY20" fmla="*/ 98635 h 319595"/>
                  <a:gd name="connsiteX21" fmla="*/ 155900 w 262534"/>
                  <a:gd name="connsiteY21" fmla="*/ 115244 h 319595"/>
                  <a:gd name="connsiteX22" fmla="*/ 142297 w 262534"/>
                  <a:gd name="connsiteY22" fmla="*/ 125535 h 319595"/>
                  <a:gd name="connsiteX23" fmla="*/ 122224 w 262534"/>
                  <a:gd name="connsiteY23" fmla="*/ 129051 h 319595"/>
                  <a:gd name="connsiteX24" fmla="*/ 86611 w 262534"/>
                  <a:gd name="connsiteY24" fmla="*/ 129051 h 319595"/>
                  <a:gd name="connsiteX25" fmla="*/ 86611 w 262534"/>
                  <a:gd name="connsiteY25" fmla="*/ 68117 h 319595"/>
                  <a:gd name="connsiteX26" fmla="*/ 160129 w 262534"/>
                  <a:gd name="connsiteY26" fmla="*/ 242104 h 319595"/>
                  <a:gd name="connsiteX27" fmla="*/ 127421 w 262534"/>
                  <a:gd name="connsiteY27" fmla="*/ 250459 h 319595"/>
                  <a:gd name="connsiteX28" fmla="*/ 86662 w 262534"/>
                  <a:gd name="connsiteY28" fmla="*/ 250459 h 319595"/>
                  <a:gd name="connsiteX29" fmla="*/ 86662 w 262534"/>
                  <a:gd name="connsiteY29" fmla="*/ 182699 h 319595"/>
                  <a:gd name="connsiteX30" fmla="*/ 128694 w 262534"/>
                  <a:gd name="connsiteY30" fmla="*/ 182699 h 319595"/>
                  <a:gd name="connsiteX31" fmla="*/ 151315 w 262534"/>
                  <a:gd name="connsiteY31" fmla="*/ 186775 h 319595"/>
                  <a:gd name="connsiteX32" fmla="*/ 165988 w 262534"/>
                  <a:gd name="connsiteY32" fmla="*/ 198696 h 319595"/>
                  <a:gd name="connsiteX33" fmla="*/ 171134 w 262534"/>
                  <a:gd name="connsiteY33" fmla="*/ 217904 h 319595"/>
                  <a:gd name="connsiteX34" fmla="*/ 160078 w 262534"/>
                  <a:gd name="connsiteY34" fmla="*/ 242155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534" h="319595">
                    <a:moveTo>
                      <a:pt x="225750" y="163288"/>
                    </a:moveTo>
                    <a:cubicBezTo>
                      <a:pt x="214541" y="156919"/>
                      <a:pt x="202059" y="153506"/>
                      <a:pt x="188303" y="153098"/>
                    </a:cubicBezTo>
                    <a:lnTo>
                      <a:pt x="188303" y="149685"/>
                    </a:lnTo>
                    <a:cubicBezTo>
                      <a:pt x="200734" y="147239"/>
                      <a:pt x="211586" y="142807"/>
                      <a:pt x="220808" y="136285"/>
                    </a:cubicBezTo>
                    <a:cubicBezTo>
                      <a:pt x="230029" y="129764"/>
                      <a:pt x="237213" y="121663"/>
                      <a:pt x="242359" y="111932"/>
                    </a:cubicBezTo>
                    <a:cubicBezTo>
                      <a:pt x="247505" y="102201"/>
                      <a:pt x="250103" y="91502"/>
                      <a:pt x="250103" y="79784"/>
                    </a:cubicBezTo>
                    <a:cubicBezTo>
                      <a:pt x="250103" y="63634"/>
                      <a:pt x="245874" y="49572"/>
                      <a:pt x="237468" y="37650"/>
                    </a:cubicBezTo>
                    <a:cubicBezTo>
                      <a:pt x="229011" y="25729"/>
                      <a:pt x="216528" y="16456"/>
                      <a:pt x="199919" y="9884"/>
                    </a:cubicBezTo>
                    <a:cubicBezTo>
                      <a:pt x="183310" y="3312"/>
                      <a:pt x="162880" y="0"/>
                      <a:pt x="138578" y="0"/>
                    </a:cubicBezTo>
                    <a:lnTo>
                      <a:pt x="0" y="0"/>
                    </a:lnTo>
                    <a:lnTo>
                      <a:pt x="0" y="319596"/>
                    </a:lnTo>
                    <a:lnTo>
                      <a:pt x="150551" y="319596"/>
                    </a:lnTo>
                    <a:cubicBezTo>
                      <a:pt x="173732" y="319596"/>
                      <a:pt x="193653" y="315724"/>
                      <a:pt x="210415" y="307929"/>
                    </a:cubicBezTo>
                    <a:cubicBezTo>
                      <a:pt x="227125" y="300134"/>
                      <a:pt x="240015" y="289435"/>
                      <a:pt x="249033" y="275781"/>
                    </a:cubicBezTo>
                    <a:cubicBezTo>
                      <a:pt x="258051" y="262127"/>
                      <a:pt x="262534" y="246588"/>
                      <a:pt x="262534" y="229112"/>
                    </a:cubicBezTo>
                    <a:cubicBezTo>
                      <a:pt x="262534" y="214083"/>
                      <a:pt x="259223" y="200989"/>
                      <a:pt x="252548" y="189730"/>
                    </a:cubicBezTo>
                    <a:cubicBezTo>
                      <a:pt x="245874" y="178470"/>
                      <a:pt x="236958" y="169707"/>
                      <a:pt x="225750" y="163339"/>
                    </a:cubicBezTo>
                    <a:close/>
                    <a:moveTo>
                      <a:pt x="86662" y="68168"/>
                    </a:moveTo>
                    <a:lnTo>
                      <a:pt x="123548" y="68168"/>
                    </a:lnTo>
                    <a:cubicBezTo>
                      <a:pt x="134248" y="68168"/>
                      <a:pt x="143163" y="70817"/>
                      <a:pt x="150245" y="76116"/>
                    </a:cubicBezTo>
                    <a:cubicBezTo>
                      <a:pt x="157327" y="81415"/>
                      <a:pt x="160842" y="88904"/>
                      <a:pt x="160842" y="98635"/>
                    </a:cubicBezTo>
                    <a:cubicBezTo>
                      <a:pt x="160842" y="105207"/>
                      <a:pt x="159212" y="110761"/>
                      <a:pt x="155900" y="115244"/>
                    </a:cubicBezTo>
                    <a:cubicBezTo>
                      <a:pt x="152589" y="119727"/>
                      <a:pt x="148054" y="123192"/>
                      <a:pt x="142297" y="125535"/>
                    </a:cubicBezTo>
                    <a:cubicBezTo>
                      <a:pt x="136540" y="127879"/>
                      <a:pt x="129815" y="129051"/>
                      <a:pt x="122224" y="129051"/>
                    </a:cubicBezTo>
                    <a:lnTo>
                      <a:pt x="86611" y="129051"/>
                    </a:lnTo>
                    <a:lnTo>
                      <a:pt x="86611" y="68117"/>
                    </a:lnTo>
                    <a:close/>
                    <a:moveTo>
                      <a:pt x="160129" y="242104"/>
                    </a:moveTo>
                    <a:cubicBezTo>
                      <a:pt x="152742" y="247657"/>
                      <a:pt x="141839" y="250459"/>
                      <a:pt x="127421" y="250459"/>
                    </a:cubicBezTo>
                    <a:lnTo>
                      <a:pt x="86662" y="250459"/>
                    </a:lnTo>
                    <a:lnTo>
                      <a:pt x="86662" y="182699"/>
                    </a:lnTo>
                    <a:lnTo>
                      <a:pt x="128694" y="182699"/>
                    </a:lnTo>
                    <a:cubicBezTo>
                      <a:pt x="137406" y="182699"/>
                      <a:pt x="144947" y="184074"/>
                      <a:pt x="151315" y="186775"/>
                    </a:cubicBezTo>
                    <a:cubicBezTo>
                      <a:pt x="157684" y="189475"/>
                      <a:pt x="162575" y="193449"/>
                      <a:pt x="165988" y="198696"/>
                    </a:cubicBezTo>
                    <a:cubicBezTo>
                      <a:pt x="169402" y="203944"/>
                      <a:pt x="171134" y="210313"/>
                      <a:pt x="171134" y="217904"/>
                    </a:cubicBezTo>
                    <a:cubicBezTo>
                      <a:pt x="171134" y="228501"/>
                      <a:pt x="167466" y="236551"/>
                      <a:pt x="160078" y="242155"/>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8" name="Freeform 1477">
                <a:extLst>
                  <a:ext uri="{FF2B5EF4-FFF2-40B4-BE49-F238E27FC236}">
                    <a16:creationId xmlns:a16="http://schemas.microsoft.com/office/drawing/2014/main" id="{9AB953B2-46C4-3E8F-EE0D-7DB34CEB7097}"/>
                  </a:ext>
                </a:extLst>
              </p:cNvPr>
              <p:cNvSpPr/>
              <p:nvPr/>
            </p:nvSpPr>
            <p:spPr>
              <a:xfrm>
                <a:off x="1372613" y="2405240"/>
                <a:ext cx="259519" cy="278815"/>
              </a:xfrm>
              <a:custGeom>
                <a:avLst/>
                <a:gdLst>
                  <a:gd name="connsiteX0" fmla="*/ 199868 w 229570"/>
                  <a:gd name="connsiteY0" fmla="*/ 22723 h 246638"/>
                  <a:gd name="connsiteX1" fmla="*/ 165122 w 229570"/>
                  <a:gd name="connsiteY1" fmla="*/ 6012 h 246638"/>
                  <a:gd name="connsiteX2" fmla="*/ 119218 w 229570"/>
                  <a:gd name="connsiteY2" fmla="*/ 0 h 246638"/>
                  <a:gd name="connsiteX3" fmla="*/ 59507 w 229570"/>
                  <a:gd name="connsiteY3" fmla="*/ 11158 h 246638"/>
                  <a:gd name="connsiteX4" fmla="*/ 23283 w 229570"/>
                  <a:gd name="connsiteY4" fmla="*/ 40758 h 246638"/>
                  <a:gd name="connsiteX5" fmla="*/ 9425 w 229570"/>
                  <a:gd name="connsiteY5" fmla="*/ 81058 h 246638"/>
                  <a:gd name="connsiteX6" fmla="*/ 88344 w 229570"/>
                  <a:gd name="connsiteY6" fmla="*/ 81058 h 246638"/>
                  <a:gd name="connsiteX7" fmla="*/ 97769 w 229570"/>
                  <a:gd name="connsiteY7" fmla="*/ 64551 h 246638"/>
                  <a:gd name="connsiteX8" fmla="*/ 117944 w 229570"/>
                  <a:gd name="connsiteY8" fmla="*/ 59201 h 246638"/>
                  <a:gd name="connsiteX9" fmla="*/ 136184 w 229570"/>
                  <a:gd name="connsiteY9" fmla="*/ 64245 h 246638"/>
                  <a:gd name="connsiteX10" fmla="*/ 143265 w 229570"/>
                  <a:gd name="connsiteY10" fmla="*/ 78511 h 246638"/>
                  <a:gd name="connsiteX11" fmla="*/ 143265 w 229570"/>
                  <a:gd name="connsiteY11" fmla="*/ 79377 h 246638"/>
                  <a:gd name="connsiteX12" fmla="*/ 137814 w 229570"/>
                  <a:gd name="connsiteY12" fmla="*/ 90432 h 246638"/>
                  <a:gd name="connsiteX13" fmla="*/ 120237 w 229570"/>
                  <a:gd name="connsiteY13" fmla="*/ 96750 h 246638"/>
                  <a:gd name="connsiteX14" fmla="*/ 87936 w 229570"/>
                  <a:gd name="connsiteY14" fmla="*/ 100418 h 246638"/>
                  <a:gd name="connsiteX15" fmla="*/ 53291 w 229570"/>
                  <a:gd name="connsiteY15" fmla="*/ 106532 h 246638"/>
                  <a:gd name="connsiteX16" fmla="*/ 25321 w 229570"/>
                  <a:gd name="connsiteY16" fmla="*/ 120237 h 246638"/>
                  <a:gd name="connsiteX17" fmla="*/ 6674 w 229570"/>
                  <a:gd name="connsiteY17" fmla="*/ 143062 h 246638"/>
                  <a:gd name="connsiteX18" fmla="*/ 0 w 229570"/>
                  <a:gd name="connsiteY18" fmla="*/ 176738 h 246638"/>
                  <a:gd name="connsiteX19" fmla="*/ 9884 w 229570"/>
                  <a:gd name="connsiteY19" fmla="*/ 215968 h 246638"/>
                  <a:gd name="connsiteX20" fmla="*/ 37447 w 229570"/>
                  <a:gd name="connsiteY20" fmla="*/ 239047 h 246638"/>
                  <a:gd name="connsiteX21" fmla="*/ 78103 w 229570"/>
                  <a:gd name="connsiteY21" fmla="*/ 246638 h 246638"/>
                  <a:gd name="connsiteX22" fmla="*/ 106634 w 229570"/>
                  <a:gd name="connsiteY22" fmla="*/ 242766 h 246638"/>
                  <a:gd name="connsiteX23" fmla="*/ 129713 w 229570"/>
                  <a:gd name="connsiteY23" fmla="*/ 230641 h 246638"/>
                  <a:gd name="connsiteX24" fmla="*/ 147188 w 229570"/>
                  <a:gd name="connsiteY24" fmla="*/ 208886 h 246638"/>
                  <a:gd name="connsiteX25" fmla="*/ 148921 w 229570"/>
                  <a:gd name="connsiteY25" fmla="*/ 208886 h 246638"/>
                  <a:gd name="connsiteX26" fmla="*/ 148921 w 229570"/>
                  <a:gd name="connsiteY26" fmla="*/ 242766 h 246638"/>
                  <a:gd name="connsiteX27" fmla="*/ 229571 w 229570"/>
                  <a:gd name="connsiteY27" fmla="*/ 242766 h 246638"/>
                  <a:gd name="connsiteX28" fmla="*/ 229571 w 229570"/>
                  <a:gd name="connsiteY28" fmla="*/ 78460 h 246638"/>
                  <a:gd name="connsiteX29" fmla="*/ 221980 w 229570"/>
                  <a:gd name="connsiteY29" fmla="*/ 47687 h 246638"/>
                  <a:gd name="connsiteX30" fmla="*/ 199970 w 229570"/>
                  <a:gd name="connsiteY30" fmla="*/ 22723 h 246638"/>
                  <a:gd name="connsiteX31" fmla="*/ 144080 w 229570"/>
                  <a:gd name="connsiteY31" fmla="*/ 157836 h 246638"/>
                  <a:gd name="connsiteX32" fmla="*/ 138629 w 229570"/>
                  <a:gd name="connsiteY32" fmla="*/ 176381 h 246638"/>
                  <a:gd name="connsiteX33" fmla="*/ 124466 w 229570"/>
                  <a:gd name="connsiteY33" fmla="*/ 188048 h 246638"/>
                  <a:gd name="connsiteX34" fmla="*/ 105921 w 229570"/>
                  <a:gd name="connsiteY34" fmla="*/ 192124 h 246638"/>
                  <a:gd name="connsiteX35" fmla="*/ 87987 w 229570"/>
                  <a:gd name="connsiteY35" fmla="*/ 186877 h 246638"/>
                  <a:gd name="connsiteX36" fmla="*/ 81007 w 229570"/>
                  <a:gd name="connsiteY36" fmla="*/ 171541 h 246638"/>
                  <a:gd name="connsiteX37" fmla="*/ 84013 w 229570"/>
                  <a:gd name="connsiteY37" fmla="*/ 160282 h 246638"/>
                  <a:gd name="connsiteX38" fmla="*/ 93336 w 229570"/>
                  <a:gd name="connsiteY38" fmla="*/ 151723 h 246638"/>
                  <a:gd name="connsiteX39" fmla="*/ 109742 w 229570"/>
                  <a:gd name="connsiteY39" fmla="*/ 146679 h 246638"/>
                  <a:gd name="connsiteX40" fmla="*/ 119524 w 229570"/>
                  <a:gd name="connsiteY40" fmla="*/ 144947 h 246638"/>
                  <a:gd name="connsiteX41" fmla="*/ 128541 w 229570"/>
                  <a:gd name="connsiteY41" fmla="*/ 143011 h 246638"/>
                  <a:gd name="connsiteX42" fmla="*/ 136795 w 229570"/>
                  <a:gd name="connsiteY42" fmla="*/ 140667 h 246638"/>
                  <a:gd name="connsiteX43" fmla="*/ 144080 w 229570"/>
                  <a:gd name="connsiteY43" fmla="*/ 138069 h 246638"/>
                  <a:gd name="connsiteX44" fmla="*/ 144080 w 229570"/>
                  <a:gd name="connsiteY44" fmla="*/ 157785 h 2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9570" h="246638">
                    <a:moveTo>
                      <a:pt x="199868" y="22723"/>
                    </a:moveTo>
                    <a:cubicBezTo>
                      <a:pt x="190290" y="15590"/>
                      <a:pt x="178725" y="9986"/>
                      <a:pt x="165122" y="6012"/>
                    </a:cubicBezTo>
                    <a:cubicBezTo>
                      <a:pt x="151519" y="1987"/>
                      <a:pt x="136234" y="0"/>
                      <a:pt x="119218" y="0"/>
                    </a:cubicBezTo>
                    <a:cubicBezTo>
                      <a:pt x="95323" y="0"/>
                      <a:pt x="75454" y="3719"/>
                      <a:pt x="59507" y="11158"/>
                    </a:cubicBezTo>
                    <a:cubicBezTo>
                      <a:pt x="43560" y="18596"/>
                      <a:pt x="31486" y="28480"/>
                      <a:pt x="23283" y="40758"/>
                    </a:cubicBezTo>
                    <a:cubicBezTo>
                      <a:pt x="15081" y="53037"/>
                      <a:pt x="10444" y="66487"/>
                      <a:pt x="9425" y="81058"/>
                    </a:cubicBezTo>
                    <a:lnTo>
                      <a:pt x="88344" y="81058"/>
                    </a:lnTo>
                    <a:cubicBezTo>
                      <a:pt x="89464" y="73620"/>
                      <a:pt x="92623" y="68117"/>
                      <a:pt x="97769" y="64551"/>
                    </a:cubicBezTo>
                    <a:cubicBezTo>
                      <a:pt x="102915" y="60985"/>
                      <a:pt x="109640" y="59201"/>
                      <a:pt x="117944" y="59201"/>
                    </a:cubicBezTo>
                    <a:cubicBezTo>
                      <a:pt x="125383" y="59201"/>
                      <a:pt x="131445" y="60883"/>
                      <a:pt x="136184" y="64245"/>
                    </a:cubicBezTo>
                    <a:cubicBezTo>
                      <a:pt x="140922" y="67608"/>
                      <a:pt x="143265" y="72346"/>
                      <a:pt x="143265" y="78511"/>
                    </a:cubicBezTo>
                    <a:lnTo>
                      <a:pt x="143265" y="79377"/>
                    </a:lnTo>
                    <a:cubicBezTo>
                      <a:pt x="143265" y="83962"/>
                      <a:pt x="141431" y="87630"/>
                      <a:pt x="137814" y="90432"/>
                    </a:cubicBezTo>
                    <a:cubicBezTo>
                      <a:pt x="134197" y="93234"/>
                      <a:pt x="128287" y="95323"/>
                      <a:pt x="120237" y="96750"/>
                    </a:cubicBezTo>
                    <a:cubicBezTo>
                      <a:pt x="112136" y="98176"/>
                      <a:pt x="101386" y="99399"/>
                      <a:pt x="87936" y="100418"/>
                    </a:cubicBezTo>
                    <a:cubicBezTo>
                      <a:pt x="75505" y="101284"/>
                      <a:pt x="63940" y="103322"/>
                      <a:pt x="53291" y="106532"/>
                    </a:cubicBezTo>
                    <a:cubicBezTo>
                      <a:pt x="42643" y="109742"/>
                      <a:pt x="33320" y="114327"/>
                      <a:pt x="25321" y="120237"/>
                    </a:cubicBezTo>
                    <a:cubicBezTo>
                      <a:pt x="17322" y="126147"/>
                      <a:pt x="11107" y="133789"/>
                      <a:pt x="6674" y="143062"/>
                    </a:cubicBezTo>
                    <a:cubicBezTo>
                      <a:pt x="2242" y="152334"/>
                      <a:pt x="0" y="163594"/>
                      <a:pt x="0" y="176738"/>
                    </a:cubicBezTo>
                    <a:cubicBezTo>
                      <a:pt x="0" y="192634"/>
                      <a:pt x="3312" y="205676"/>
                      <a:pt x="9884" y="215968"/>
                    </a:cubicBezTo>
                    <a:cubicBezTo>
                      <a:pt x="16456" y="226259"/>
                      <a:pt x="25627" y="233953"/>
                      <a:pt x="37447" y="239047"/>
                    </a:cubicBezTo>
                    <a:cubicBezTo>
                      <a:pt x="49267" y="244142"/>
                      <a:pt x="62819" y="246638"/>
                      <a:pt x="78103" y="246638"/>
                    </a:cubicBezTo>
                    <a:cubicBezTo>
                      <a:pt x="88547" y="246638"/>
                      <a:pt x="98075" y="245365"/>
                      <a:pt x="106634" y="242766"/>
                    </a:cubicBezTo>
                    <a:cubicBezTo>
                      <a:pt x="115193" y="240168"/>
                      <a:pt x="122886" y="236143"/>
                      <a:pt x="129713" y="230641"/>
                    </a:cubicBezTo>
                    <a:cubicBezTo>
                      <a:pt x="136489" y="225138"/>
                      <a:pt x="142348" y="217904"/>
                      <a:pt x="147188" y="208886"/>
                    </a:cubicBezTo>
                    <a:lnTo>
                      <a:pt x="148921" y="208886"/>
                    </a:lnTo>
                    <a:lnTo>
                      <a:pt x="148921" y="242766"/>
                    </a:lnTo>
                    <a:lnTo>
                      <a:pt x="229571" y="242766"/>
                    </a:lnTo>
                    <a:lnTo>
                      <a:pt x="229571" y="78460"/>
                    </a:lnTo>
                    <a:cubicBezTo>
                      <a:pt x="229571" y="67455"/>
                      <a:pt x="227024" y="57214"/>
                      <a:pt x="221980" y="47687"/>
                    </a:cubicBezTo>
                    <a:cubicBezTo>
                      <a:pt x="216885" y="38160"/>
                      <a:pt x="209599" y="29856"/>
                      <a:pt x="199970" y="22723"/>
                    </a:cubicBezTo>
                    <a:close/>
                    <a:moveTo>
                      <a:pt x="144080" y="157836"/>
                    </a:moveTo>
                    <a:cubicBezTo>
                      <a:pt x="144080" y="165122"/>
                      <a:pt x="142246" y="171338"/>
                      <a:pt x="138629" y="176381"/>
                    </a:cubicBezTo>
                    <a:cubicBezTo>
                      <a:pt x="134961" y="181476"/>
                      <a:pt x="130274" y="185348"/>
                      <a:pt x="124466" y="188048"/>
                    </a:cubicBezTo>
                    <a:cubicBezTo>
                      <a:pt x="118658" y="190749"/>
                      <a:pt x="112493" y="192124"/>
                      <a:pt x="105921" y="192124"/>
                    </a:cubicBezTo>
                    <a:cubicBezTo>
                      <a:pt x="98635" y="192124"/>
                      <a:pt x="92674" y="190392"/>
                      <a:pt x="87987" y="186877"/>
                    </a:cubicBezTo>
                    <a:cubicBezTo>
                      <a:pt x="83351" y="183361"/>
                      <a:pt x="81007" y="178266"/>
                      <a:pt x="81007" y="171541"/>
                    </a:cubicBezTo>
                    <a:cubicBezTo>
                      <a:pt x="81007" y="167415"/>
                      <a:pt x="82026" y="163644"/>
                      <a:pt x="84013" y="160282"/>
                    </a:cubicBezTo>
                    <a:cubicBezTo>
                      <a:pt x="86000" y="156919"/>
                      <a:pt x="89108" y="154066"/>
                      <a:pt x="93336" y="151723"/>
                    </a:cubicBezTo>
                    <a:cubicBezTo>
                      <a:pt x="97565" y="149379"/>
                      <a:pt x="103017" y="147698"/>
                      <a:pt x="109742" y="146679"/>
                    </a:cubicBezTo>
                    <a:cubicBezTo>
                      <a:pt x="113155" y="146118"/>
                      <a:pt x="116416" y="145558"/>
                      <a:pt x="119524" y="144947"/>
                    </a:cubicBezTo>
                    <a:cubicBezTo>
                      <a:pt x="122581" y="144386"/>
                      <a:pt x="125586" y="143724"/>
                      <a:pt x="128541" y="143011"/>
                    </a:cubicBezTo>
                    <a:cubicBezTo>
                      <a:pt x="131496" y="142297"/>
                      <a:pt x="134248" y="141533"/>
                      <a:pt x="136795" y="140667"/>
                    </a:cubicBezTo>
                    <a:cubicBezTo>
                      <a:pt x="139342" y="139801"/>
                      <a:pt x="141788" y="138935"/>
                      <a:pt x="144080" y="138069"/>
                    </a:cubicBezTo>
                    <a:lnTo>
                      <a:pt x="144080" y="157785"/>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9" name="Freeform 1478">
                <a:extLst>
                  <a:ext uri="{FF2B5EF4-FFF2-40B4-BE49-F238E27FC236}">
                    <a16:creationId xmlns:a16="http://schemas.microsoft.com/office/drawing/2014/main" id="{E181D25F-F9D3-171E-41CE-55786C40CCC3}"/>
                  </a:ext>
                </a:extLst>
              </p:cNvPr>
              <p:cNvSpPr/>
              <p:nvPr/>
            </p:nvSpPr>
            <p:spPr>
              <a:xfrm>
                <a:off x="1662371" y="2405182"/>
                <a:ext cx="451252" cy="279218"/>
              </a:xfrm>
              <a:custGeom>
                <a:avLst/>
                <a:gdLst>
                  <a:gd name="connsiteX0" fmla="*/ 342064 w 399176"/>
                  <a:gd name="connsiteY0" fmla="*/ 15590 h 246995"/>
                  <a:gd name="connsiteX1" fmla="*/ 275271 w 399176"/>
                  <a:gd name="connsiteY1" fmla="*/ 51 h 246995"/>
                  <a:gd name="connsiteX2" fmla="*/ 208479 w 399176"/>
                  <a:gd name="connsiteY2" fmla="*/ 15590 h 246995"/>
                  <a:gd name="connsiteX3" fmla="*/ 165988 w 399176"/>
                  <a:gd name="connsiteY3" fmla="*/ 58896 h 246995"/>
                  <a:gd name="connsiteX4" fmla="*/ 162167 w 399176"/>
                  <a:gd name="connsiteY4" fmla="*/ 66894 h 246995"/>
                  <a:gd name="connsiteX5" fmla="*/ 162167 w 399176"/>
                  <a:gd name="connsiteY5" fmla="*/ 3464 h 246995"/>
                  <a:gd name="connsiteX6" fmla="*/ 151468 w 399176"/>
                  <a:gd name="connsiteY6" fmla="*/ 866 h 246995"/>
                  <a:gd name="connsiteX7" fmla="*/ 140310 w 399176"/>
                  <a:gd name="connsiteY7" fmla="*/ 0 h 246995"/>
                  <a:gd name="connsiteX8" fmla="*/ 106939 w 399176"/>
                  <a:gd name="connsiteY8" fmla="*/ 11667 h 246995"/>
                  <a:gd name="connsiteX9" fmla="*/ 86255 w 399176"/>
                  <a:gd name="connsiteY9" fmla="*/ 48859 h 246995"/>
                  <a:gd name="connsiteX10" fmla="*/ 83656 w 399176"/>
                  <a:gd name="connsiteY10" fmla="*/ 48859 h 246995"/>
                  <a:gd name="connsiteX11" fmla="*/ 83656 w 399176"/>
                  <a:gd name="connsiteY11" fmla="*/ 2955 h 246995"/>
                  <a:gd name="connsiteX12" fmla="*/ 0 w 399176"/>
                  <a:gd name="connsiteY12" fmla="*/ 2955 h 246995"/>
                  <a:gd name="connsiteX13" fmla="*/ 0 w 399176"/>
                  <a:gd name="connsiteY13" fmla="*/ 242766 h 246995"/>
                  <a:gd name="connsiteX14" fmla="*/ 86204 w 399176"/>
                  <a:gd name="connsiteY14" fmla="*/ 242766 h 246995"/>
                  <a:gd name="connsiteX15" fmla="*/ 86204 w 399176"/>
                  <a:gd name="connsiteY15" fmla="*/ 117944 h 246995"/>
                  <a:gd name="connsiteX16" fmla="*/ 91910 w 399176"/>
                  <a:gd name="connsiteY16" fmla="*/ 94050 h 246995"/>
                  <a:gd name="connsiteX17" fmla="*/ 107653 w 399176"/>
                  <a:gd name="connsiteY17" fmla="*/ 78154 h 246995"/>
                  <a:gd name="connsiteX18" fmla="*/ 130375 w 399176"/>
                  <a:gd name="connsiteY18" fmla="*/ 72448 h 246995"/>
                  <a:gd name="connsiteX19" fmla="*/ 146373 w 399176"/>
                  <a:gd name="connsiteY19" fmla="*/ 73416 h 246995"/>
                  <a:gd name="connsiteX20" fmla="*/ 158753 w 399176"/>
                  <a:gd name="connsiteY20" fmla="*/ 75657 h 246995"/>
                  <a:gd name="connsiteX21" fmla="*/ 151264 w 399176"/>
                  <a:gd name="connsiteY21" fmla="*/ 123498 h 246995"/>
                  <a:gd name="connsiteX22" fmla="*/ 165937 w 399176"/>
                  <a:gd name="connsiteY22" fmla="*/ 188150 h 246995"/>
                  <a:gd name="connsiteX23" fmla="*/ 208428 w 399176"/>
                  <a:gd name="connsiteY23" fmla="*/ 231456 h 246995"/>
                  <a:gd name="connsiteX24" fmla="*/ 275220 w 399176"/>
                  <a:gd name="connsiteY24" fmla="*/ 246995 h 246995"/>
                  <a:gd name="connsiteX25" fmla="*/ 342013 w 399176"/>
                  <a:gd name="connsiteY25" fmla="*/ 231456 h 246995"/>
                  <a:gd name="connsiteX26" fmla="*/ 384503 w 399176"/>
                  <a:gd name="connsiteY26" fmla="*/ 188150 h 246995"/>
                  <a:gd name="connsiteX27" fmla="*/ 399176 w 399176"/>
                  <a:gd name="connsiteY27" fmla="*/ 123498 h 246995"/>
                  <a:gd name="connsiteX28" fmla="*/ 384503 w 399176"/>
                  <a:gd name="connsiteY28" fmla="*/ 58845 h 246995"/>
                  <a:gd name="connsiteX29" fmla="*/ 342013 w 399176"/>
                  <a:gd name="connsiteY29" fmla="*/ 15539 h 246995"/>
                  <a:gd name="connsiteX30" fmla="*/ 307012 w 399176"/>
                  <a:gd name="connsiteY30" fmla="*/ 155238 h 246995"/>
                  <a:gd name="connsiteX31" fmla="*/ 294784 w 399176"/>
                  <a:gd name="connsiteY31" fmla="*/ 175719 h 246995"/>
                  <a:gd name="connsiteX32" fmla="*/ 275679 w 399176"/>
                  <a:gd name="connsiteY32" fmla="*/ 182801 h 246995"/>
                  <a:gd name="connsiteX33" fmla="*/ 256064 w 399176"/>
                  <a:gd name="connsiteY33" fmla="*/ 175719 h 246995"/>
                  <a:gd name="connsiteX34" fmla="*/ 243531 w 399176"/>
                  <a:gd name="connsiteY34" fmla="*/ 155238 h 246995"/>
                  <a:gd name="connsiteX35" fmla="*/ 239251 w 399176"/>
                  <a:gd name="connsiteY35" fmla="*/ 123192 h 246995"/>
                  <a:gd name="connsiteX36" fmla="*/ 243531 w 399176"/>
                  <a:gd name="connsiteY36" fmla="*/ 91248 h 246995"/>
                  <a:gd name="connsiteX37" fmla="*/ 256064 w 399176"/>
                  <a:gd name="connsiteY37" fmla="*/ 71276 h 246995"/>
                  <a:gd name="connsiteX38" fmla="*/ 275679 w 399176"/>
                  <a:gd name="connsiteY38" fmla="*/ 64398 h 246995"/>
                  <a:gd name="connsiteX39" fmla="*/ 294784 w 399176"/>
                  <a:gd name="connsiteY39" fmla="*/ 71276 h 246995"/>
                  <a:gd name="connsiteX40" fmla="*/ 307012 w 399176"/>
                  <a:gd name="connsiteY40" fmla="*/ 91248 h 246995"/>
                  <a:gd name="connsiteX41" fmla="*/ 311291 w 399176"/>
                  <a:gd name="connsiteY41" fmla="*/ 123192 h 246995"/>
                  <a:gd name="connsiteX42" fmla="*/ 307012 w 399176"/>
                  <a:gd name="connsiteY42" fmla="*/ 155238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9176" h="246995">
                    <a:moveTo>
                      <a:pt x="342064" y="15590"/>
                    </a:moveTo>
                    <a:cubicBezTo>
                      <a:pt x="323570" y="5197"/>
                      <a:pt x="301254" y="51"/>
                      <a:pt x="275271" y="51"/>
                    </a:cubicBezTo>
                    <a:cubicBezTo>
                      <a:pt x="249288" y="51"/>
                      <a:pt x="226973" y="5248"/>
                      <a:pt x="208479" y="15590"/>
                    </a:cubicBezTo>
                    <a:cubicBezTo>
                      <a:pt x="189984" y="25983"/>
                      <a:pt x="175821" y="40402"/>
                      <a:pt x="165988" y="58896"/>
                    </a:cubicBezTo>
                    <a:cubicBezTo>
                      <a:pt x="164612" y="61494"/>
                      <a:pt x="163339" y="64194"/>
                      <a:pt x="162167" y="66894"/>
                    </a:cubicBezTo>
                    <a:lnTo>
                      <a:pt x="162167" y="3464"/>
                    </a:lnTo>
                    <a:cubicBezTo>
                      <a:pt x="158753" y="2344"/>
                      <a:pt x="155187" y="1477"/>
                      <a:pt x="151468" y="866"/>
                    </a:cubicBezTo>
                    <a:cubicBezTo>
                      <a:pt x="147749" y="306"/>
                      <a:pt x="144029" y="0"/>
                      <a:pt x="140310" y="0"/>
                    </a:cubicBezTo>
                    <a:cubicBezTo>
                      <a:pt x="127573" y="0"/>
                      <a:pt x="116467" y="3872"/>
                      <a:pt x="106939" y="11667"/>
                    </a:cubicBezTo>
                    <a:cubicBezTo>
                      <a:pt x="97412" y="19462"/>
                      <a:pt x="90534" y="31842"/>
                      <a:pt x="86255" y="48859"/>
                    </a:cubicBezTo>
                    <a:lnTo>
                      <a:pt x="83656" y="48859"/>
                    </a:lnTo>
                    <a:lnTo>
                      <a:pt x="83656" y="2955"/>
                    </a:lnTo>
                    <a:lnTo>
                      <a:pt x="0" y="2955"/>
                    </a:lnTo>
                    <a:lnTo>
                      <a:pt x="0" y="242766"/>
                    </a:lnTo>
                    <a:lnTo>
                      <a:pt x="86204" y="242766"/>
                    </a:lnTo>
                    <a:lnTo>
                      <a:pt x="86204" y="117944"/>
                    </a:lnTo>
                    <a:cubicBezTo>
                      <a:pt x="86204" y="108774"/>
                      <a:pt x="88089" y="100826"/>
                      <a:pt x="91910" y="94050"/>
                    </a:cubicBezTo>
                    <a:cubicBezTo>
                      <a:pt x="95680" y="87274"/>
                      <a:pt x="100979" y="81975"/>
                      <a:pt x="107653" y="78154"/>
                    </a:cubicBezTo>
                    <a:cubicBezTo>
                      <a:pt x="114378" y="74384"/>
                      <a:pt x="121969" y="72448"/>
                      <a:pt x="130375" y="72448"/>
                    </a:cubicBezTo>
                    <a:cubicBezTo>
                      <a:pt x="134808" y="72448"/>
                      <a:pt x="140157" y="72753"/>
                      <a:pt x="146373" y="73416"/>
                    </a:cubicBezTo>
                    <a:cubicBezTo>
                      <a:pt x="151060" y="73874"/>
                      <a:pt x="155187" y="74639"/>
                      <a:pt x="158753" y="75657"/>
                    </a:cubicBezTo>
                    <a:cubicBezTo>
                      <a:pt x="153812" y="90076"/>
                      <a:pt x="151264" y="106022"/>
                      <a:pt x="151264" y="123498"/>
                    </a:cubicBezTo>
                    <a:cubicBezTo>
                      <a:pt x="151264" y="148105"/>
                      <a:pt x="156155" y="169656"/>
                      <a:pt x="165937" y="188150"/>
                    </a:cubicBezTo>
                    <a:cubicBezTo>
                      <a:pt x="175719" y="206644"/>
                      <a:pt x="189883" y="221114"/>
                      <a:pt x="208428" y="231456"/>
                    </a:cubicBezTo>
                    <a:cubicBezTo>
                      <a:pt x="226922" y="241849"/>
                      <a:pt x="249237" y="246995"/>
                      <a:pt x="275220" y="246995"/>
                    </a:cubicBezTo>
                    <a:cubicBezTo>
                      <a:pt x="301204" y="246995"/>
                      <a:pt x="323519" y="241798"/>
                      <a:pt x="342013" y="231456"/>
                    </a:cubicBezTo>
                    <a:cubicBezTo>
                      <a:pt x="360507" y="221114"/>
                      <a:pt x="374670" y="206644"/>
                      <a:pt x="384503" y="188150"/>
                    </a:cubicBezTo>
                    <a:cubicBezTo>
                      <a:pt x="394285" y="169656"/>
                      <a:pt x="399176" y="148105"/>
                      <a:pt x="399176" y="123498"/>
                    </a:cubicBezTo>
                    <a:cubicBezTo>
                      <a:pt x="399176" y="98890"/>
                      <a:pt x="394285" y="77339"/>
                      <a:pt x="384503" y="58845"/>
                    </a:cubicBezTo>
                    <a:cubicBezTo>
                      <a:pt x="374721" y="40351"/>
                      <a:pt x="360558" y="25882"/>
                      <a:pt x="342013" y="15539"/>
                    </a:cubicBezTo>
                    <a:close/>
                    <a:moveTo>
                      <a:pt x="307012" y="155238"/>
                    </a:moveTo>
                    <a:cubicBezTo>
                      <a:pt x="304159" y="164154"/>
                      <a:pt x="300083" y="170981"/>
                      <a:pt x="294784" y="175719"/>
                    </a:cubicBezTo>
                    <a:cubicBezTo>
                      <a:pt x="289486" y="180457"/>
                      <a:pt x="283117" y="182801"/>
                      <a:pt x="275679" y="182801"/>
                    </a:cubicBezTo>
                    <a:cubicBezTo>
                      <a:pt x="268240" y="182801"/>
                      <a:pt x="261566" y="180457"/>
                      <a:pt x="256064" y="175719"/>
                    </a:cubicBezTo>
                    <a:cubicBezTo>
                      <a:pt x="250561" y="170981"/>
                      <a:pt x="246384" y="164154"/>
                      <a:pt x="243531" y="155238"/>
                    </a:cubicBezTo>
                    <a:cubicBezTo>
                      <a:pt x="240678" y="146322"/>
                      <a:pt x="239251" y="135623"/>
                      <a:pt x="239251" y="123192"/>
                    </a:cubicBezTo>
                    <a:cubicBezTo>
                      <a:pt x="239251" y="110761"/>
                      <a:pt x="240678" y="99960"/>
                      <a:pt x="243531" y="91248"/>
                    </a:cubicBezTo>
                    <a:cubicBezTo>
                      <a:pt x="246384" y="82535"/>
                      <a:pt x="250561" y="75861"/>
                      <a:pt x="256064" y="71276"/>
                    </a:cubicBezTo>
                    <a:cubicBezTo>
                      <a:pt x="261566" y="66691"/>
                      <a:pt x="268087" y="64398"/>
                      <a:pt x="275679" y="64398"/>
                    </a:cubicBezTo>
                    <a:cubicBezTo>
                      <a:pt x="283270" y="64398"/>
                      <a:pt x="289486" y="66691"/>
                      <a:pt x="294784" y="71276"/>
                    </a:cubicBezTo>
                    <a:cubicBezTo>
                      <a:pt x="300083" y="75861"/>
                      <a:pt x="304159" y="82484"/>
                      <a:pt x="307012" y="91248"/>
                    </a:cubicBezTo>
                    <a:cubicBezTo>
                      <a:pt x="309865" y="100011"/>
                      <a:pt x="311291" y="110608"/>
                      <a:pt x="311291" y="123192"/>
                    </a:cubicBezTo>
                    <a:cubicBezTo>
                      <a:pt x="311291" y="135776"/>
                      <a:pt x="309865" y="146322"/>
                      <a:pt x="307012" y="155238"/>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0" name="Freeform 1479">
                <a:extLst>
                  <a:ext uri="{FF2B5EF4-FFF2-40B4-BE49-F238E27FC236}">
                    <a16:creationId xmlns:a16="http://schemas.microsoft.com/office/drawing/2014/main" id="{47E11430-7000-B41C-DF24-DBD05A77A957}"/>
                  </a:ext>
                </a:extLst>
              </p:cNvPr>
              <p:cNvSpPr/>
              <p:nvPr/>
            </p:nvSpPr>
            <p:spPr>
              <a:xfrm>
                <a:off x="2134299" y="2405182"/>
                <a:ext cx="419057" cy="274495"/>
              </a:xfrm>
              <a:custGeom>
                <a:avLst/>
                <a:gdLst>
                  <a:gd name="connsiteX0" fmla="*/ 293459 w 370696"/>
                  <a:gd name="connsiteY0" fmla="*/ 0 h 242817"/>
                  <a:gd name="connsiteX1" fmla="*/ 246791 w 370696"/>
                  <a:gd name="connsiteY1" fmla="*/ 13399 h 242817"/>
                  <a:gd name="connsiteX2" fmla="*/ 220961 w 370696"/>
                  <a:gd name="connsiteY2" fmla="*/ 48910 h 242817"/>
                  <a:gd name="connsiteX3" fmla="*/ 218362 w 370696"/>
                  <a:gd name="connsiteY3" fmla="*/ 48910 h 242817"/>
                  <a:gd name="connsiteX4" fmla="*/ 196506 w 370696"/>
                  <a:gd name="connsiteY4" fmla="*/ 13399 h 242817"/>
                  <a:gd name="connsiteX5" fmla="*/ 152742 w 370696"/>
                  <a:gd name="connsiteY5" fmla="*/ 0 h 242817"/>
                  <a:gd name="connsiteX6" fmla="*/ 109844 w 370696"/>
                  <a:gd name="connsiteY6" fmla="*/ 13195 h 242817"/>
                  <a:gd name="connsiteX7" fmla="*/ 84115 w 370696"/>
                  <a:gd name="connsiteY7" fmla="*/ 48910 h 242817"/>
                  <a:gd name="connsiteX8" fmla="*/ 81517 w 370696"/>
                  <a:gd name="connsiteY8" fmla="*/ 48910 h 242817"/>
                  <a:gd name="connsiteX9" fmla="*/ 81517 w 370696"/>
                  <a:gd name="connsiteY9" fmla="*/ 3006 h 242817"/>
                  <a:gd name="connsiteX10" fmla="*/ 0 w 370696"/>
                  <a:gd name="connsiteY10" fmla="*/ 3006 h 242817"/>
                  <a:gd name="connsiteX11" fmla="*/ 0 w 370696"/>
                  <a:gd name="connsiteY11" fmla="*/ 242817 h 242817"/>
                  <a:gd name="connsiteX12" fmla="*/ 86204 w 370696"/>
                  <a:gd name="connsiteY12" fmla="*/ 242817 h 242817"/>
                  <a:gd name="connsiteX13" fmla="*/ 86204 w 370696"/>
                  <a:gd name="connsiteY13" fmla="*/ 102966 h 242817"/>
                  <a:gd name="connsiteX14" fmla="*/ 89617 w 370696"/>
                  <a:gd name="connsiteY14" fmla="*/ 85032 h 242817"/>
                  <a:gd name="connsiteX15" fmla="*/ 99501 w 370696"/>
                  <a:gd name="connsiteY15" fmla="*/ 73569 h 242817"/>
                  <a:gd name="connsiteX16" fmla="*/ 114938 w 370696"/>
                  <a:gd name="connsiteY16" fmla="*/ 69493 h 242817"/>
                  <a:gd name="connsiteX17" fmla="*/ 136184 w 370696"/>
                  <a:gd name="connsiteY17" fmla="*/ 78409 h 242817"/>
                  <a:gd name="connsiteX18" fmla="*/ 144131 w 370696"/>
                  <a:gd name="connsiteY18" fmla="*/ 102966 h 242817"/>
                  <a:gd name="connsiteX19" fmla="*/ 144131 w 370696"/>
                  <a:gd name="connsiteY19" fmla="*/ 242817 h 242817"/>
                  <a:gd name="connsiteX20" fmla="*/ 226514 w 370696"/>
                  <a:gd name="connsiteY20" fmla="*/ 242817 h 242817"/>
                  <a:gd name="connsiteX21" fmla="*/ 226514 w 370696"/>
                  <a:gd name="connsiteY21" fmla="*/ 102966 h 242817"/>
                  <a:gd name="connsiteX22" fmla="*/ 234258 w 370696"/>
                  <a:gd name="connsiteY22" fmla="*/ 78409 h 242817"/>
                  <a:gd name="connsiteX23" fmla="*/ 255300 w 370696"/>
                  <a:gd name="connsiteY23" fmla="*/ 69493 h 242817"/>
                  <a:gd name="connsiteX24" fmla="*/ 276545 w 370696"/>
                  <a:gd name="connsiteY24" fmla="*/ 78409 h 242817"/>
                  <a:gd name="connsiteX25" fmla="*/ 284493 w 370696"/>
                  <a:gd name="connsiteY25" fmla="*/ 102966 h 242817"/>
                  <a:gd name="connsiteX26" fmla="*/ 284493 w 370696"/>
                  <a:gd name="connsiteY26" fmla="*/ 242817 h 242817"/>
                  <a:gd name="connsiteX27" fmla="*/ 370696 w 370696"/>
                  <a:gd name="connsiteY27" fmla="*/ 242817 h 242817"/>
                  <a:gd name="connsiteX28" fmla="*/ 370696 w 370696"/>
                  <a:gd name="connsiteY28" fmla="*/ 81109 h 242817"/>
                  <a:gd name="connsiteX29" fmla="*/ 349247 w 370696"/>
                  <a:gd name="connsiteY29" fmla="*/ 22111 h 242817"/>
                  <a:gd name="connsiteX30" fmla="*/ 293459 w 370696"/>
                  <a:gd name="connsiteY30" fmla="*/ 0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696" h="242817">
                    <a:moveTo>
                      <a:pt x="293459" y="0"/>
                    </a:moveTo>
                    <a:cubicBezTo>
                      <a:pt x="275577" y="0"/>
                      <a:pt x="260038" y="4483"/>
                      <a:pt x="246791" y="13399"/>
                    </a:cubicBezTo>
                    <a:cubicBezTo>
                      <a:pt x="233545" y="22315"/>
                      <a:pt x="224935" y="34186"/>
                      <a:pt x="220961" y="48910"/>
                    </a:cubicBezTo>
                    <a:lnTo>
                      <a:pt x="218362" y="48910"/>
                    </a:lnTo>
                    <a:cubicBezTo>
                      <a:pt x="215917" y="34186"/>
                      <a:pt x="208631" y="22366"/>
                      <a:pt x="196506" y="13399"/>
                    </a:cubicBezTo>
                    <a:cubicBezTo>
                      <a:pt x="184329" y="4483"/>
                      <a:pt x="169758" y="0"/>
                      <a:pt x="152742" y="0"/>
                    </a:cubicBezTo>
                    <a:cubicBezTo>
                      <a:pt x="135725" y="0"/>
                      <a:pt x="121969" y="4382"/>
                      <a:pt x="109844" y="13195"/>
                    </a:cubicBezTo>
                    <a:cubicBezTo>
                      <a:pt x="97667" y="22009"/>
                      <a:pt x="89108" y="33880"/>
                      <a:pt x="84115" y="48910"/>
                    </a:cubicBezTo>
                    <a:lnTo>
                      <a:pt x="81517" y="48910"/>
                    </a:lnTo>
                    <a:lnTo>
                      <a:pt x="81517" y="3006"/>
                    </a:lnTo>
                    <a:lnTo>
                      <a:pt x="0" y="3006"/>
                    </a:lnTo>
                    <a:lnTo>
                      <a:pt x="0" y="242817"/>
                    </a:lnTo>
                    <a:lnTo>
                      <a:pt x="86204" y="242817"/>
                    </a:lnTo>
                    <a:lnTo>
                      <a:pt x="86204" y="102966"/>
                    </a:lnTo>
                    <a:cubicBezTo>
                      <a:pt x="86204" y="95986"/>
                      <a:pt x="87325" y="89974"/>
                      <a:pt x="89617" y="85032"/>
                    </a:cubicBezTo>
                    <a:cubicBezTo>
                      <a:pt x="91910" y="80090"/>
                      <a:pt x="95171" y="76269"/>
                      <a:pt x="99501" y="73569"/>
                    </a:cubicBezTo>
                    <a:cubicBezTo>
                      <a:pt x="103832" y="70868"/>
                      <a:pt x="108926" y="69493"/>
                      <a:pt x="114938" y="69493"/>
                    </a:cubicBezTo>
                    <a:cubicBezTo>
                      <a:pt x="123803" y="69493"/>
                      <a:pt x="130885" y="72448"/>
                      <a:pt x="136184" y="78409"/>
                    </a:cubicBezTo>
                    <a:cubicBezTo>
                      <a:pt x="141482" y="84319"/>
                      <a:pt x="144131" y="92521"/>
                      <a:pt x="144131" y="102966"/>
                    </a:cubicBezTo>
                    <a:lnTo>
                      <a:pt x="144131" y="242817"/>
                    </a:lnTo>
                    <a:lnTo>
                      <a:pt x="226514" y="242817"/>
                    </a:lnTo>
                    <a:lnTo>
                      <a:pt x="226514" y="102966"/>
                    </a:lnTo>
                    <a:cubicBezTo>
                      <a:pt x="226514" y="92521"/>
                      <a:pt x="229112" y="84319"/>
                      <a:pt x="234258" y="78409"/>
                    </a:cubicBezTo>
                    <a:cubicBezTo>
                      <a:pt x="239404" y="72499"/>
                      <a:pt x="246384" y="69493"/>
                      <a:pt x="255300" y="69493"/>
                    </a:cubicBezTo>
                    <a:cubicBezTo>
                      <a:pt x="264215" y="69493"/>
                      <a:pt x="271246" y="72448"/>
                      <a:pt x="276545" y="78409"/>
                    </a:cubicBezTo>
                    <a:cubicBezTo>
                      <a:pt x="281843" y="84319"/>
                      <a:pt x="284493" y="92521"/>
                      <a:pt x="284493" y="102966"/>
                    </a:cubicBezTo>
                    <a:lnTo>
                      <a:pt x="284493" y="242817"/>
                    </a:lnTo>
                    <a:lnTo>
                      <a:pt x="370696" y="242817"/>
                    </a:lnTo>
                    <a:lnTo>
                      <a:pt x="370696" y="81109"/>
                    </a:lnTo>
                    <a:cubicBezTo>
                      <a:pt x="370696" y="56501"/>
                      <a:pt x="363564" y="36835"/>
                      <a:pt x="349247" y="22111"/>
                    </a:cubicBezTo>
                    <a:cubicBezTo>
                      <a:pt x="334931" y="7387"/>
                      <a:pt x="316335" y="0"/>
                      <a:pt x="293459" y="0"/>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1" name="Freeform 1480">
                <a:extLst>
                  <a:ext uri="{FF2B5EF4-FFF2-40B4-BE49-F238E27FC236}">
                    <a16:creationId xmlns:a16="http://schemas.microsoft.com/office/drawing/2014/main" id="{70978A49-4B8F-E732-75EF-CA3A1D8CA631}"/>
                  </a:ext>
                </a:extLst>
              </p:cNvPr>
              <p:cNvSpPr/>
              <p:nvPr/>
            </p:nvSpPr>
            <p:spPr>
              <a:xfrm>
                <a:off x="2573975" y="2405240"/>
                <a:ext cx="272075" cy="279218"/>
              </a:xfrm>
              <a:custGeom>
                <a:avLst/>
                <a:gdLst>
                  <a:gd name="connsiteX0" fmla="*/ 208275 w 240677"/>
                  <a:gd name="connsiteY0" fmla="*/ 32912 h 246995"/>
                  <a:gd name="connsiteX1" fmla="*/ 170624 w 240677"/>
                  <a:gd name="connsiteY1" fmla="*/ 8457 h 246995"/>
                  <a:gd name="connsiteX2" fmla="*/ 121409 w 240677"/>
                  <a:gd name="connsiteY2" fmla="*/ 0 h 246995"/>
                  <a:gd name="connsiteX3" fmla="*/ 57062 w 240677"/>
                  <a:gd name="connsiteY3" fmla="*/ 15437 h 246995"/>
                  <a:gd name="connsiteX4" fmla="*/ 14928 w 240677"/>
                  <a:gd name="connsiteY4" fmla="*/ 58641 h 246995"/>
                  <a:gd name="connsiteX5" fmla="*/ 0 w 240677"/>
                  <a:gd name="connsiteY5" fmla="*/ 123498 h 246995"/>
                  <a:gd name="connsiteX6" fmla="*/ 14775 w 240677"/>
                  <a:gd name="connsiteY6" fmla="*/ 189985 h 246995"/>
                  <a:gd name="connsiteX7" fmla="*/ 57367 w 240677"/>
                  <a:gd name="connsiteY7" fmla="*/ 232322 h 246995"/>
                  <a:gd name="connsiteX8" fmla="*/ 123548 w 240677"/>
                  <a:gd name="connsiteY8" fmla="*/ 246995 h 246995"/>
                  <a:gd name="connsiteX9" fmla="*/ 181374 w 240677"/>
                  <a:gd name="connsiteY9" fmla="*/ 237009 h 246995"/>
                  <a:gd name="connsiteX10" fmla="*/ 220859 w 240677"/>
                  <a:gd name="connsiteY10" fmla="*/ 208682 h 246995"/>
                  <a:gd name="connsiteX11" fmla="*/ 239862 w 240677"/>
                  <a:gd name="connsiteY11" fmla="*/ 165479 h 246995"/>
                  <a:gd name="connsiteX12" fmla="*/ 161352 w 240677"/>
                  <a:gd name="connsiteY12" fmla="*/ 165479 h 246995"/>
                  <a:gd name="connsiteX13" fmla="*/ 153608 w 240677"/>
                  <a:gd name="connsiteY13" fmla="*/ 176840 h 246995"/>
                  <a:gd name="connsiteX14" fmla="*/ 141278 w 240677"/>
                  <a:gd name="connsiteY14" fmla="*/ 184024 h 246995"/>
                  <a:gd name="connsiteX15" fmla="*/ 125281 w 240677"/>
                  <a:gd name="connsiteY15" fmla="*/ 186469 h 246995"/>
                  <a:gd name="connsiteX16" fmla="*/ 103832 w 240677"/>
                  <a:gd name="connsiteY16" fmla="*/ 180661 h 246995"/>
                  <a:gd name="connsiteX17" fmla="*/ 89566 w 240677"/>
                  <a:gd name="connsiteY17" fmla="*/ 164358 h 246995"/>
                  <a:gd name="connsiteX18" fmla="*/ 84675 w 240677"/>
                  <a:gd name="connsiteY18" fmla="*/ 142705 h 246995"/>
                  <a:gd name="connsiteX19" fmla="*/ 240678 w 240677"/>
                  <a:gd name="connsiteY19" fmla="*/ 142705 h 246995"/>
                  <a:gd name="connsiteX20" fmla="*/ 240678 w 240677"/>
                  <a:gd name="connsiteY20" fmla="*/ 122988 h 246995"/>
                  <a:gd name="connsiteX21" fmla="*/ 232322 w 240677"/>
                  <a:gd name="connsiteY21" fmla="*/ 71531 h 246995"/>
                  <a:gd name="connsiteX22" fmla="*/ 208275 w 240677"/>
                  <a:gd name="connsiteY22" fmla="*/ 32810 h 246995"/>
                  <a:gd name="connsiteX23" fmla="*/ 101437 w 240677"/>
                  <a:gd name="connsiteY23" fmla="*/ 65723 h 246995"/>
                  <a:gd name="connsiteX24" fmla="*/ 122224 w 240677"/>
                  <a:gd name="connsiteY24" fmla="*/ 60475 h 246995"/>
                  <a:gd name="connsiteX25" fmla="*/ 143011 w 240677"/>
                  <a:gd name="connsiteY25" fmla="*/ 65723 h 246995"/>
                  <a:gd name="connsiteX26" fmla="*/ 155646 w 240677"/>
                  <a:gd name="connsiteY26" fmla="*/ 80956 h 246995"/>
                  <a:gd name="connsiteX27" fmla="*/ 159314 w 240677"/>
                  <a:gd name="connsiteY27" fmla="*/ 95629 h 246995"/>
                  <a:gd name="connsiteX28" fmla="*/ 85083 w 240677"/>
                  <a:gd name="connsiteY28" fmla="*/ 95629 h 246995"/>
                  <a:gd name="connsiteX29" fmla="*/ 88751 w 240677"/>
                  <a:gd name="connsiteY29" fmla="*/ 80956 h 246995"/>
                  <a:gd name="connsiteX30" fmla="*/ 101386 w 240677"/>
                  <a:gd name="connsiteY30" fmla="*/ 65723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6995">
                    <a:moveTo>
                      <a:pt x="208275" y="32912"/>
                    </a:moveTo>
                    <a:cubicBezTo>
                      <a:pt x="197830" y="22264"/>
                      <a:pt x="185297" y="14113"/>
                      <a:pt x="170624" y="8457"/>
                    </a:cubicBezTo>
                    <a:cubicBezTo>
                      <a:pt x="155951" y="2802"/>
                      <a:pt x="139546" y="0"/>
                      <a:pt x="121409" y="0"/>
                    </a:cubicBezTo>
                    <a:cubicBezTo>
                      <a:pt x="96648" y="0"/>
                      <a:pt x="75199" y="5146"/>
                      <a:pt x="57062" y="15437"/>
                    </a:cubicBezTo>
                    <a:cubicBezTo>
                      <a:pt x="38924" y="25729"/>
                      <a:pt x="24863" y="40147"/>
                      <a:pt x="14928" y="58641"/>
                    </a:cubicBezTo>
                    <a:cubicBezTo>
                      <a:pt x="4993" y="77135"/>
                      <a:pt x="0" y="98788"/>
                      <a:pt x="0" y="123498"/>
                    </a:cubicBezTo>
                    <a:cubicBezTo>
                      <a:pt x="0" y="148207"/>
                      <a:pt x="4942" y="171541"/>
                      <a:pt x="14775" y="189985"/>
                    </a:cubicBezTo>
                    <a:cubicBezTo>
                      <a:pt x="24608" y="208428"/>
                      <a:pt x="38822" y="222540"/>
                      <a:pt x="57367" y="232322"/>
                    </a:cubicBezTo>
                    <a:cubicBezTo>
                      <a:pt x="75861" y="242104"/>
                      <a:pt x="97922" y="246995"/>
                      <a:pt x="123548" y="246995"/>
                    </a:cubicBezTo>
                    <a:cubicBezTo>
                      <a:pt x="145711" y="246995"/>
                      <a:pt x="164969" y="243684"/>
                      <a:pt x="181374" y="237009"/>
                    </a:cubicBezTo>
                    <a:cubicBezTo>
                      <a:pt x="197729" y="230335"/>
                      <a:pt x="210873" y="220910"/>
                      <a:pt x="220859" y="208682"/>
                    </a:cubicBezTo>
                    <a:cubicBezTo>
                      <a:pt x="230794" y="196455"/>
                      <a:pt x="237111" y="182037"/>
                      <a:pt x="239862" y="165479"/>
                    </a:cubicBezTo>
                    <a:lnTo>
                      <a:pt x="161352" y="165479"/>
                    </a:lnTo>
                    <a:cubicBezTo>
                      <a:pt x="159619" y="169911"/>
                      <a:pt x="157072" y="173681"/>
                      <a:pt x="153608" y="176840"/>
                    </a:cubicBezTo>
                    <a:cubicBezTo>
                      <a:pt x="150194" y="179999"/>
                      <a:pt x="146067" y="182393"/>
                      <a:pt x="141278" y="184024"/>
                    </a:cubicBezTo>
                    <a:cubicBezTo>
                      <a:pt x="136489" y="185654"/>
                      <a:pt x="131140" y="186469"/>
                      <a:pt x="125281" y="186469"/>
                    </a:cubicBezTo>
                    <a:cubicBezTo>
                      <a:pt x="117129" y="186469"/>
                      <a:pt x="109996" y="184533"/>
                      <a:pt x="103832" y="180661"/>
                    </a:cubicBezTo>
                    <a:cubicBezTo>
                      <a:pt x="97667" y="176789"/>
                      <a:pt x="92929" y="171389"/>
                      <a:pt x="89566" y="164358"/>
                    </a:cubicBezTo>
                    <a:cubicBezTo>
                      <a:pt x="86560" y="158142"/>
                      <a:pt x="84981" y="150857"/>
                      <a:pt x="84675" y="142705"/>
                    </a:cubicBezTo>
                    <a:lnTo>
                      <a:pt x="240678" y="142705"/>
                    </a:lnTo>
                    <a:lnTo>
                      <a:pt x="240678" y="122988"/>
                    </a:lnTo>
                    <a:cubicBezTo>
                      <a:pt x="240678" y="103832"/>
                      <a:pt x="237875" y="86662"/>
                      <a:pt x="232322" y="71531"/>
                    </a:cubicBezTo>
                    <a:cubicBezTo>
                      <a:pt x="226769" y="56399"/>
                      <a:pt x="218719" y="43458"/>
                      <a:pt x="208275" y="32810"/>
                    </a:cubicBezTo>
                    <a:close/>
                    <a:moveTo>
                      <a:pt x="101437" y="65723"/>
                    </a:moveTo>
                    <a:cubicBezTo>
                      <a:pt x="106990" y="62207"/>
                      <a:pt x="113970" y="60475"/>
                      <a:pt x="122224" y="60475"/>
                    </a:cubicBezTo>
                    <a:cubicBezTo>
                      <a:pt x="130477" y="60475"/>
                      <a:pt x="137457" y="62207"/>
                      <a:pt x="143011" y="65723"/>
                    </a:cubicBezTo>
                    <a:cubicBezTo>
                      <a:pt x="148564" y="69238"/>
                      <a:pt x="152793" y="74282"/>
                      <a:pt x="155646" y="80956"/>
                    </a:cubicBezTo>
                    <a:cubicBezTo>
                      <a:pt x="157480" y="85185"/>
                      <a:pt x="158651" y="90127"/>
                      <a:pt x="159314" y="95629"/>
                    </a:cubicBezTo>
                    <a:lnTo>
                      <a:pt x="85083" y="95629"/>
                    </a:lnTo>
                    <a:cubicBezTo>
                      <a:pt x="85745" y="90127"/>
                      <a:pt x="86917" y="85185"/>
                      <a:pt x="88751" y="80956"/>
                    </a:cubicBezTo>
                    <a:cubicBezTo>
                      <a:pt x="91604" y="74282"/>
                      <a:pt x="95833" y="69238"/>
                      <a:pt x="101386" y="65723"/>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2" name="Freeform 1481">
                <a:extLst>
                  <a:ext uri="{FF2B5EF4-FFF2-40B4-BE49-F238E27FC236}">
                    <a16:creationId xmlns:a16="http://schemas.microsoft.com/office/drawing/2014/main" id="{6DD28330-D871-4AF5-AFBA-81727859C924}"/>
                  </a:ext>
                </a:extLst>
              </p:cNvPr>
              <p:cNvSpPr/>
              <p:nvPr/>
            </p:nvSpPr>
            <p:spPr>
              <a:xfrm>
                <a:off x="2848758" y="2344074"/>
                <a:ext cx="183265" cy="339692"/>
              </a:xfrm>
              <a:custGeom>
                <a:avLst/>
                <a:gdLst>
                  <a:gd name="connsiteX0" fmla="*/ 142094 w 162116"/>
                  <a:gd name="connsiteY0" fmla="*/ 233800 h 300490"/>
                  <a:gd name="connsiteX1" fmla="*/ 132974 w 162116"/>
                  <a:gd name="connsiteY1" fmla="*/ 234666 h 300490"/>
                  <a:gd name="connsiteX2" fmla="*/ 120543 w 162116"/>
                  <a:gd name="connsiteY2" fmla="*/ 230896 h 300490"/>
                  <a:gd name="connsiteX3" fmla="*/ 116671 w 162116"/>
                  <a:gd name="connsiteY3" fmla="*/ 219636 h 300490"/>
                  <a:gd name="connsiteX4" fmla="*/ 116671 w 162116"/>
                  <a:gd name="connsiteY4" fmla="*/ 119676 h 300490"/>
                  <a:gd name="connsiteX5" fmla="*/ 157836 w 162116"/>
                  <a:gd name="connsiteY5" fmla="*/ 119676 h 300490"/>
                  <a:gd name="connsiteX6" fmla="*/ 157836 w 162116"/>
                  <a:gd name="connsiteY6" fmla="*/ 57062 h 300490"/>
                  <a:gd name="connsiteX7" fmla="*/ 116671 w 162116"/>
                  <a:gd name="connsiteY7" fmla="*/ 57062 h 300490"/>
                  <a:gd name="connsiteX8" fmla="*/ 116671 w 162116"/>
                  <a:gd name="connsiteY8" fmla="*/ 0 h 300490"/>
                  <a:gd name="connsiteX9" fmla="*/ 30467 w 162116"/>
                  <a:gd name="connsiteY9" fmla="*/ 0 h 300490"/>
                  <a:gd name="connsiteX10" fmla="*/ 30467 w 162116"/>
                  <a:gd name="connsiteY10" fmla="*/ 57062 h 300490"/>
                  <a:gd name="connsiteX11" fmla="*/ 0 w 162116"/>
                  <a:gd name="connsiteY11" fmla="*/ 57062 h 300490"/>
                  <a:gd name="connsiteX12" fmla="*/ 0 w 162116"/>
                  <a:gd name="connsiteY12" fmla="*/ 119676 h 300490"/>
                  <a:gd name="connsiteX13" fmla="*/ 30467 w 162116"/>
                  <a:gd name="connsiteY13" fmla="*/ 119676 h 300490"/>
                  <a:gd name="connsiteX14" fmla="*/ 30467 w 162116"/>
                  <a:gd name="connsiteY14" fmla="*/ 227788 h 300490"/>
                  <a:gd name="connsiteX15" fmla="*/ 50948 w 162116"/>
                  <a:gd name="connsiteY15" fmla="*/ 282047 h 300490"/>
                  <a:gd name="connsiteX16" fmla="*/ 111729 w 162116"/>
                  <a:gd name="connsiteY16" fmla="*/ 300490 h 300490"/>
                  <a:gd name="connsiteX17" fmla="*/ 135317 w 162116"/>
                  <a:gd name="connsiteY17" fmla="*/ 298758 h 300490"/>
                  <a:gd name="connsiteX18" fmla="*/ 162116 w 162116"/>
                  <a:gd name="connsiteY18" fmla="*/ 292950 h 300490"/>
                  <a:gd name="connsiteX19" fmla="*/ 149685 w 162116"/>
                  <a:gd name="connsiteY19" fmla="*/ 232016 h 300490"/>
                  <a:gd name="connsiteX20" fmla="*/ 142094 w 162116"/>
                  <a:gd name="connsiteY20" fmla="*/ 233749 h 3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116" h="300490">
                    <a:moveTo>
                      <a:pt x="142094" y="233800"/>
                    </a:moveTo>
                    <a:cubicBezTo>
                      <a:pt x="138578" y="234360"/>
                      <a:pt x="135572" y="234666"/>
                      <a:pt x="132974" y="234666"/>
                    </a:cubicBezTo>
                    <a:cubicBezTo>
                      <a:pt x="127268" y="234666"/>
                      <a:pt x="123090" y="233443"/>
                      <a:pt x="120543" y="230896"/>
                    </a:cubicBezTo>
                    <a:cubicBezTo>
                      <a:pt x="117944" y="228399"/>
                      <a:pt x="116671" y="224629"/>
                      <a:pt x="116671" y="219636"/>
                    </a:cubicBezTo>
                    <a:lnTo>
                      <a:pt x="116671" y="119676"/>
                    </a:lnTo>
                    <a:lnTo>
                      <a:pt x="157836" y="119676"/>
                    </a:lnTo>
                    <a:lnTo>
                      <a:pt x="157836" y="57062"/>
                    </a:lnTo>
                    <a:lnTo>
                      <a:pt x="116671" y="57062"/>
                    </a:lnTo>
                    <a:lnTo>
                      <a:pt x="116671" y="0"/>
                    </a:lnTo>
                    <a:lnTo>
                      <a:pt x="30467" y="0"/>
                    </a:lnTo>
                    <a:lnTo>
                      <a:pt x="30467" y="57062"/>
                    </a:lnTo>
                    <a:lnTo>
                      <a:pt x="0" y="57062"/>
                    </a:lnTo>
                    <a:lnTo>
                      <a:pt x="0" y="119676"/>
                    </a:lnTo>
                    <a:lnTo>
                      <a:pt x="30467" y="119676"/>
                    </a:lnTo>
                    <a:lnTo>
                      <a:pt x="30467" y="227788"/>
                    </a:lnTo>
                    <a:cubicBezTo>
                      <a:pt x="30467" y="251682"/>
                      <a:pt x="37294" y="269769"/>
                      <a:pt x="50948" y="282047"/>
                    </a:cubicBezTo>
                    <a:cubicBezTo>
                      <a:pt x="64602" y="294326"/>
                      <a:pt x="84879" y="300490"/>
                      <a:pt x="111729" y="300490"/>
                    </a:cubicBezTo>
                    <a:cubicBezTo>
                      <a:pt x="119473" y="300490"/>
                      <a:pt x="127319" y="299930"/>
                      <a:pt x="135317" y="298758"/>
                    </a:cubicBezTo>
                    <a:cubicBezTo>
                      <a:pt x="143316" y="297637"/>
                      <a:pt x="152283" y="295701"/>
                      <a:pt x="162116" y="292950"/>
                    </a:cubicBezTo>
                    <a:lnTo>
                      <a:pt x="149685" y="232016"/>
                    </a:lnTo>
                    <a:cubicBezTo>
                      <a:pt x="148105" y="232577"/>
                      <a:pt x="145558" y="233137"/>
                      <a:pt x="142094" y="23374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3" name="Freeform 1482">
                <a:extLst>
                  <a:ext uri="{FF2B5EF4-FFF2-40B4-BE49-F238E27FC236}">
                    <a16:creationId xmlns:a16="http://schemas.microsoft.com/office/drawing/2014/main" id="{EF5723DE-DC7A-763D-7E4C-632A623346CA}"/>
                  </a:ext>
                </a:extLst>
              </p:cNvPr>
              <p:cNvSpPr/>
              <p:nvPr/>
            </p:nvSpPr>
            <p:spPr>
              <a:xfrm>
                <a:off x="3035537" y="2405240"/>
                <a:ext cx="272075" cy="279218"/>
              </a:xfrm>
              <a:custGeom>
                <a:avLst/>
                <a:gdLst>
                  <a:gd name="connsiteX0" fmla="*/ 208275 w 240677"/>
                  <a:gd name="connsiteY0" fmla="*/ 32912 h 246995"/>
                  <a:gd name="connsiteX1" fmla="*/ 170624 w 240677"/>
                  <a:gd name="connsiteY1" fmla="*/ 8457 h 246995"/>
                  <a:gd name="connsiteX2" fmla="*/ 121409 w 240677"/>
                  <a:gd name="connsiteY2" fmla="*/ 0 h 246995"/>
                  <a:gd name="connsiteX3" fmla="*/ 57062 w 240677"/>
                  <a:gd name="connsiteY3" fmla="*/ 15437 h 246995"/>
                  <a:gd name="connsiteX4" fmla="*/ 14928 w 240677"/>
                  <a:gd name="connsiteY4" fmla="*/ 58641 h 246995"/>
                  <a:gd name="connsiteX5" fmla="*/ 0 w 240677"/>
                  <a:gd name="connsiteY5" fmla="*/ 123498 h 246995"/>
                  <a:gd name="connsiteX6" fmla="*/ 14775 w 240677"/>
                  <a:gd name="connsiteY6" fmla="*/ 189985 h 246995"/>
                  <a:gd name="connsiteX7" fmla="*/ 57367 w 240677"/>
                  <a:gd name="connsiteY7" fmla="*/ 232322 h 246995"/>
                  <a:gd name="connsiteX8" fmla="*/ 123548 w 240677"/>
                  <a:gd name="connsiteY8" fmla="*/ 246995 h 246995"/>
                  <a:gd name="connsiteX9" fmla="*/ 181374 w 240677"/>
                  <a:gd name="connsiteY9" fmla="*/ 237009 h 246995"/>
                  <a:gd name="connsiteX10" fmla="*/ 220859 w 240677"/>
                  <a:gd name="connsiteY10" fmla="*/ 208682 h 246995"/>
                  <a:gd name="connsiteX11" fmla="*/ 239862 w 240677"/>
                  <a:gd name="connsiteY11" fmla="*/ 165479 h 246995"/>
                  <a:gd name="connsiteX12" fmla="*/ 161352 w 240677"/>
                  <a:gd name="connsiteY12" fmla="*/ 165479 h 246995"/>
                  <a:gd name="connsiteX13" fmla="*/ 153608 w 240677"/>
                  <a:gd name="connsiteY13" fmla="*/ 176840 h 246995"/>
                  <a:gd name="connsiteX14" fmla="*/ 141278 w 240677"/>
                  <a:gd name="connsiteY14" fmla="*/ 184024 h 246995"/>
                  <a:gd name="connsiteX15" fmla="*/ 125281 w 240677"/>
                  <a:gd name="connsiteY15" fmla="*/ 186469 h 246995"/>
                  <a:gd name="connsiteX16" fmla="*/ 103832 w 240677"/>
                  <a:gd name="connsiteY16" fmla="*/ 180661 h 246995"/>
                  <a:gd name="connsiteX17" fmla="*/ 89566 w 240677"/>
                  <a:gd name="connsiteY17" fmla="*/ 164358 h 246995"/>
                  <a:gd name="connsiteX18" fmla="*/ 84675 w 240677"/>
                  <a:gd name="connsiteY18" fmla="*/ 142705 h 246995"/>
                  <a:gd name="connsiteX19" fmla="*/ 240678 w 240677"/>
                  <a:gd name="connsiteY19" fmla="*/ 142705 h 246995"/>
                  <a:gd name="connsiteX20" fmla="*/ 240678 w 240677"/>
                  <a:gd name="connsiteY20" fmla="*/ 122988 h 246995"/>
                  <a:gd name="connsiteX21" fmla="*/ 232322 w 240677"/>
                  <a:gd name="connsiteY21" fmla="*/ 71531 h 246995"/>
                  <a:gd name="connsiteX22" fmla="*/ 208275 w 240677"/>
                  <a:gd name="connsiteY22" fmla="*/ 32810 h 246995"/>
                  <a:gd name="connsiteX23" fmla="*/ 101437 w 240677"/>
                  <a:gd name="connsiteY23" fmla="*/ 65723 h 246995"/>
                  <a:gd name="connsiteX24" fmla="*/ 122224 w 240677"/>
                  <a:gd name="connsiteY24" fmla="*/ 60475 h 246995"/>
                  <a:gd name="connsiteX25" fmla="*/ 143011 w 240677"/>
                  <a:gd name="connsiteY25" fmla="*/ 65723 h 246995"/>
                  <a:gd name="connsiteX26" fmla="*/ 155646 w 240677"/>
                  <a:gd name="connsiteY26" fmla="*/ 80956 h 246995"/>
                  <a:gd name="connsiteX27" fmla="*/ 159314 w 240677"/>
                  <a:gd name="connsiteY27" fmla="*/ 95629 h 246995"/>
                  <a:gd name="connsiteX28" fmla="*/ 85083 w 240677"/>
                  <a:gd name="connsiteY28" fmla="*/ 95629 h 246995"/>
                  <a:gd name="connsiteX29" fmla="*/ 88751 w 240677"/>
                  <a:gd name="connsiteY29" fmla="*/ 80956 h 246995"/>
                  <a:gd name="connsiteX30" fmla="*/ 101386 w 240677"/>
                  <a:gd name="connsiteY30" fmla="*/ 65723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6995">
                    <a:moveTo>
                      <a:pt x="208275" y="32912"/>
                    </a:moveTo>
                    <a:cubicBezTo>
                      <a:pt x="197831" y="22264"/>
                      <a:pt x="185297" y="14113"/>
                      <a:pt x="170624" y="8457"/>
                    </a:cubicBezTo>
                    <a:cubicBezTo>
                      <a:pt x="155951" y="2802"/>
                      <a:pt x="139546" y="0"/>
                      <a:pt x="121409" y="0"/>
                    </a:cubicBezTo>
                    <a:cubicBezTo>
                      <a:pt x="96699" y="0"/>
                      <a:pt x="75250" y="5146"/>
                      <a:pt x="57062" y="15437"/>
                    </a:cubicBezTo>
                    <a:cubicBezTo>
                      <a:pt x="38924" y="25729"/>
                      <a:pt x="24863" y="40147"/>
                      <a:pt x="14928" y="58641"/>
                    </a:cubicBezTo>
                    <a:cubicBezTo>
                      <a:pt x="4993" y="77135"/>
                      <a:pt x="0" y="98788"/>
                      <a:pt x="0" y="123498"/>
                    </a:cubicBezTo>
                    <a:cubicBezTo>
                      <a:pt x="0" y="148207"/>
                      <a:pt x="4942" y="171541"/>
                      <a:pt x="14775" y="189985"/>
                    </a:cubicBezTo>
                    <a:cubicBezTo>
                      <a:pt x="24608" y="208428"/>
                      <a:pt x="38822" y="222540"/>
                      <a:pt x="57367" y="232322"/>
                    </a:cubicBezTo>
                    <a:cubicBezTo>
                      <a:pt x="75861" y="242104"/>
                      <a:pt x="97922" y="246995"/>
                      <a:pt x="123548" y="246995"/>
                    </a:cubicBezTo>
                    <a:cubicBezTo>
                      <a:pt x="145711" y="246995"/>
                      <a:pt x="164969" y="243684"/>
                      <a:pt x="181374" y="237009"/>
                    </a:cubicBezTo>
                    <a:cubicBezTo>
                      <a:pt x="197729" y="230335"/>
                      <a:pt x="210924" y="220910"/>
                      <a:pt x="220859" y="208682"/>
                    </a:cubicBezTo>
                    <a:cubicBezTo>
                      <a:pt x="230794" y="196455"/>
                      <a:pt x="237111" y="182037"/>
                      <a:pt x="239862" y="165479"/>
                    </a:cubicBezTo>
                    <a:lnTo>
                      <a:pt x="161352" y="165479"/>
                    </a:lnTo>
                    <a:cubicBezTo>
                      <a:pt x="159620" y="169911"/>
                      <a:pt x="157072" y="173681"/>
                      <a:pt x="153608" y="176840"/>
                    </a:cubicBezTo>
                    <a:cubicBezTo>
                      <a:pt x="150194" y="179999"/>
                      <a:pt x="146068" y="182393"/>
                      <a:pt x="141278" y="184024"/>
                    </a:cubicBezTo>
                    <a:cubicBezTo>
                      <a:pt x="136489" y="185654"/>
                      <a:pt x="131140" y="186469"/>
                      <a:pt x="125281" y="186469"/>
                    </a:cubicBezTo>
                    <a:cubicBezTo>
                      <a:pt x="117129" y="186469"/>
                      <a:pt x="109997" y="184533"/>
                      <a:pt x="103832" y="180661"/>
                    </a:cubicBezTo>
                    <a:cubicBezTo>
                      <a:pt x="97667" y="176789"/>
                      <a:pt x="92929" y="171389"/>
                      <a:pt x="89566" y="164358"/>
                    </a:cubicBezTo>
                    <a:cubicBezTo>
                      <a:pt x="86560" y="158142"/>
                      <a:pt x="84981" y="150857"/>
                      <a:pt x="84675" y="142705"/>
                    </a:cubicBezTo>
                    <a:lnTo>
                      <a:pt x="240678" y="142705"/>
                    </a:lnTo>
                    <a:lnTo>
                      <a:pt x="240678" y="122988"/>
                    </a:lnTo>
                    <a:cubicBezTo>
                      <a:pt x="240678" y="103832"/>
                      <a:pt x="237875" y="86662"/>
                      <a:pt x="232322" y="71531"/>
                    </a:cubicBezTo>
                    <a:cubicBezTo>
                      <a:pt x="226769" y="56399"/>
                      <a:pt x="218719" y="43458"/>
                      <a:pt x="208275" y="32810"/>
                    </a:cubicBezTo>
                    <a:close/>
                    <a:moveTo>
                      <a:pt x="101437" y="65723"/>
                    </a:moveTo>
                    <a:cubicBezTo>
                      <a:pt x="106990" y="62207"/>
                      <a:pt x="113970" y="60475"/>
                      <a:pt x="122224" y="60475"/>
                    </a:cubicBezTo>
                    <a:cubicBezTo>
                      <a:pt x="130477" y="60475"/>
                      <a:pt x="137457" y="62207"/>
                      <a:pt x="143011" y="65723"/>
                    </a:cubicBezTo>
                    <a:cubicBezTo>
                      <a:pt x="148564" y="69238"/>
                      <a:pt x="152793" y="74282"/>
                      <a:pt x="155646" y="80956"/>
                    </a:cubicBezTo>
                    <a:cubicBezTo>
                      <a:pt x="157480" y="85185"/>
                      <a:pt x="158652" y="90127"/>
                      <a:pt x="159314" y="95629"/>
                    </a:cubicBezTo>
                    <a:lnTo>
                      <a:pt x="85083" y="95629"/>
                    </a:lnTo>
                    <a:cubicBezTo>
                      <a:pt x="85745" y="90127"/>
                      <a:pt x="86917" y="85185"/>
                      <a:pt x="88751" y="80956"/>
                    </a:cubicBezTo>
                    <a:cubicBezTo>
                      <a:pt x="91604" y="74282"/>
                      <a:pt x="95833" y="69238"/>
                      <a:pt x="101386" y="65723"/>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4" name="Freeform 1483">
                <a:extLst>
                  <a:ext uri="{FF2B5EF4-FFF2-40B4-BE49-F238E27FC236}">
                    <a16:creationId xmlns:a16="http://schemas.microsoft.com/office/drawing/2014/main" id="{AE510E81-06B4-6F3F-E59A-4D90DF0E9288}"/>
                  </a:ext>
                </a:extLst>
              </p:cNvPr>
              <p:cNvSpPr/>
              <p:nvPr/>
            </p:nvSpPr>
            <p:spPr>
              <a:xfrm>
                <a:off x="3327253" y="2405182"/>
                <a:ext cx="183264" cy="274437"/>
              </a:xfrm>
              <a:custGeom>
                <a:avLst/>
                <a:gdLst>
                  <a:gd name="connsiteX0" fmla="*/ 151468 w 162115"/>
                  <a:gd name="connsiteY0" fmla="*/ 866 h 242766"/>
                  <a:gd name="connsiteX1" fmla="*/ 140310 w 162115"/>
                  <a:gd name="connsiteY1" fmla="*/ 0 h 242766"/>
                  <a:gd name="connsiteX2" fmla="*/ 106939 w 162115"/>
                  <a:gd name="connsiteY2" fmla="*/ 11667 h 242766"/>
                  <a:gd name="connsiteX3" fmla="*/ 86255 w 162115"/>
                  <a:gd name="connsiteY3" fmla="*/ 48859 h 242766"/>
                  <a:gd name="connsiteX4" fmla="*/ 83656 w 162115"/>
                  <a:gd name="connsiteY4" fmla="*/ 48859 h 242766"/>
                  <a:gd name="connsiteX5" fmla="*/ 83656 w 162115"/>
                  <a:gd name="connsiteY5" fmla="*/ 2955 h 242766"/>
                  <a:gd name="connsiteX6" fmla="*/ 0 w 162115"/>
                  <a:gd name="connsiteY6" fmla="*/ 2955 h 242766"/>
                  <a:gd name="connsiteX7" fmla="*/ 0 w 162115"/>
                  <a:gd name="connsiteY7" fmla="*/ 242766 h 242766"/>
                  <a:gd name="connsiteX8" fmla="*/ 86204 w 162115"/>
                  <a:gd name="connsiteY8" fmla="*/ 242766 h 242766"/>
                  <a:gd name="connsiteX9" fmla="*/ 86204 w 162115"/>
                  <a:gd name="connsiteY9" fmla="*/ 117944 h 242766"/>
                  <a:gd name="connsiteX10" fmla="*/ 91910 w 162115"/>
                  <a:gd name="connsiteY10" fmla="*/ 94050 h 242766"/>
                  <a:gd name="connsiteX11" fmla="*/ 107653 w 162115"/>
                  <a:gd name="connsiteY11" fmla="*/ 78154 h 242766"/>
                  <a:gd name="connsiteX12" fmla="*/ 130375 w 162115"/>
                  <a:gd name="connsiteY12" fmla="*/ 72448 h 242766"/>
                  <a:gd name="connsiteX13" fmla="*/ 146373 w 162115"/>
                  <a:gd name="connsiteY13" fmla="*/ 73416 h 242766"/>
                  <a:gd name="connsiteX14" fmla="*/ 162116 w 162115"/>
                  <a:gd name="connsiteY14" fmla="*/ 76727 h 242766"/>
                  <a:gd name="connsiteX15" fmla="*/ 162116 w 162115"/>
                  <a:gd name="connsiteY15" fmla="*/ 3363 h 242766"/>
                  <a:gd name="connsiteX16" fmla="*/ 151417 w 162115"/>
                  <a:gd name="connsiteY16" fmla="*/ 764 h 24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115" h="242766">
                    <a:moveTo>
                      <a:pt x="151468" y="866"/>
                    </a:moveTo>
                    <a:cubicBezTo>
                      <a:pt x="147749" y="306"/>
                      <a:pt x="144029" y="0"/>
                      <a:pt x="140310" y="0"/>
                    </a:cubicBezTo>
                    <a:cubicBezTo>
                      <a:pt x="127573" y="0"/>
                      <a:pt x="116467" y="3872"/>
                      <a:pt x="106939" y="11667"/>
                    </a:cubicBezTo>
                    <a:cubicBezTo>
                      <a:pt x="97412" y="19462"/>
                      <a:pt x="90534" y="31842"/>
                      <a:pt x="86255" y="48859"/>
                    </a:cubicBezTo>
                    <a:lnTo>
                      <a:pt x="83656" y="48859"/>
                    </a:lnTo>
                    <a:lnTo>
                      <a:pt x="83656" y="2955"/>
                    </a:lnTo>
                    <a:lnTo>
                      <a:pt x="0" y="2955"/>
                    </a:lnTo>
                    <a:lnTo>
                      <a:pt x="0" y="242766"/>
                    </a:lnTo>
                    <a:lnTo>
                      <a:pt x="86204" y="242766"/>
                    </a:lnTo>
                    <a:lnTo>
                      <a:pt x="86204" y="117944"/>
                    </a:lnTo>
                    <a:cubicBezTo>
                      <a:pt x="86204" y="108774"/>
                      <a:pt x="88089" y="100826"/>
                      <a:pt x="91910" y="94050"/>
                    </a:cubicBezTo>
                    <a:cubicBezTo>
                      <a:pt x="95680" y="87274"/>
                      <a:pt x="100978" y="81975"/>
                      <a:pt x="107653" y="78154"/>
                    </a:cubicBezTo>
                    <a:cubicBezTo>
                      <a:pt x="114378" y="74384"/>
                      <a:pt x="121969" y="72448"/>
                      <a:pt x="130375" y="72448"/>
                    </a:cubicBezTo>
                    <a:cubicBezTo>
                      <a:pt x="134808" y="72448"/>
                      <a:pt x="140157" y="72753"/>
                      <a:pt x="146373" y="73416"/>
                    </a:cubicBezTo>
                    <a:cubicBezTo>
                      <a:pt x="152589" y="74078"/>
                      <a:pt x="157836" y="75148"/>
                      <a:pt x="162116" y="76727"/>
                    </a:cubicBezTo>
                    <a:lnTo>
                      <a:pt x="162116" y="3363"/>
                    </a:lnTo>
                    <a:cubicBezTo>
                      <a:pt x="158702" y="2242"/>
                      <a:pt x="155136" y="1376"/>
                      <a:pt x="151417" y="764"/>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grpSp>
        <p:pic>
          <p:nvPicPr>
            <p:cNvPr id="45" name="Graphic 44">
              <a:extLst>
                <a:ext uri="{FF2B5EF4-FFF2-40B4-BE49-F238E27FC236}">
                  <a16:creationId xmlns:a16="http://schemas.microsoft.com/office/drawing/2014/main" id="{F40C4451-33BA-6CDB-278F-23A2352DD2B4}"/>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70084" y="6163213"/>
              <a:ext cx="1122218" cy="450805"/>
            </a:xfrm>
            <a:prstGeom prst="rect">
              <a:avLst/>
            </a:prstGeom>
          </p:spPr>
        </p:pic>
        <p:cxnSp>
          <p:nvCxnSpPr>
            <p:cNvPr id="46" name="Straight Connector 45">
              <a:extLst>
                <a:ext uri="{FF2B5EF4-FFF2-40B4-BE49-F238E27FC236}">
                  <a16:creationId xmlns:a16="http://schemas.microsoft.com/office/drawing/2014/main" id="{47E974C1-23E6-8041-9AAA-45F64E68D859}"/>
                </a:ext>
              </a:extLst>
            </p:cNvPr>
            <p:cNvCxnSpPr>
              <a:cxnSpLocks/>
            </p:cNvCxnSpPr>
            <p:nvPr userDrawn="1"/>
          </p:nvCxnSpPr>
          <p:spPr>
            <a:xfrm>
              <a:off x="995048" y="3417527"/>
              <a:ext cx="2731607" cy="27317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CCBF8E-231B-0A63-9EB6-25ADE6181DB8}"/>
                </a:ext>
              </a:extLst>
            </p:cNvPr>
            <p:cNvCxnSpPr>
              <a:cxnSpLocks/>
            </p:cNvCxnSpPr>
            <p:nvPr userDrawn="1"/>
          </p:nvCxnSpPr>
          <p:spPr>
            <a:xfrm>
              <a:off x="3720296" y="704871"/>
              <a:ext cx="0" cy="27241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A3240-117A-84F0-146C-929C8B84F453}"/>
                </a:ext>
              </a:extLst>
            </p:cNvPr>
            <p:cNvCxnSpPr>
              <a:cxnSpLocks/>
            </p:cNvCxnSpPr>
            <p:nvPr userDrawn="1"/>
          </p:nvCxnSpPr>
          <p:spPr>
            <a:xfrm>
              <a:off x="995048" y="3421956"/>
              <a:ext cx="27316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5E0E9C-58A1-090F-E457-AE8A350FB053}"/>
                </a:ext>
              </a:extLst>
            </p:cNvPr>
            <p:cNvCxnSpPr>
              <a:cxnSpLocks/>
            </p:cNvCxnSpPr>
            <p:nvPr userDrawn="1"/>
          </p:nvCxnSpPr>
          <p:spPr>
            <a:xfrm flipH="1">
              <a:off x="2820298" y="3436044"/>
              <a:ext cx="3624359" cy="36146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0DDCEC-608B-07B7-C4BC-C6E2F3604260}"/>
                </a:ext>
              </a:extLst>
            </p:cNvPr>
            <p:cNvCxnSpPr>
              <a:cxnSpLocks/>
            </p:cNvCxnSpPr>
            <p:nvPr userDrawn="1"/>
          </p:nvCxnSpPr>
          <p:spPr>
            <a:xfrm>
              <a:off x="2659116" y="-352904"/>
              <a:ext cx="7553976" cy="75542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xt Placeholder 53">
            <a:extLst>
              <a:ext uri="{FF2B5EF4-FFF2-40B4-BE49-F238E27FC236}">
                <a16:creationId xmlns:a16="http://schemas.microsoft.com/office/drawing/2014/main" id="{02DCB717-1A9A-86B6-4EB1-5608FCAD8525}"/>
              </a:ext>
            </a:extLst>
          </p:cNvPr>
          <p:cNvSpPr>
            <a:spLocks noGrp="1"/>
          </p:cNvSpPr>
          <p:nvPr>
            <p:ph type="body" sz="quarter" idx="10" hasCustomPrompt="1"/>
          </p:nvPr>
        </p:nvSpPr>
        <p:spPr>
          <a:xfrm>
            <a:off x="995048" y="2888426"/>
            <a:ext cx="2512588" cy="307777"/>
          </a:xfrm>
          <a:prstGeom prst="rect">
            <a:avLst/>
          </a:prstGeom>
        </p:spPr>
        <p:txBody>
          <a:bodyPr wrap="square" lIns="0" tIns="0" rIns="0" bIns="0" anchor="ctr">
            <a:normAutofit/>
          </a:bodyPr>
          <a:lstStyle>
            <a:lvl1pPr algn="r">
              <a:defRPr kumimoji="0" lang="en-US" sz="2000" b="0" i="0" u="none" strike="noStrike" kern="1200" cap="none" spc="0" normalizeH="0" baseline="0" dirty="0">
                <a:ln>
                  <a:noFill/>
                </a:ln>
                <a:solidFill>
                  <a:srgbClr val="FFFFFF"/>
                </a:solidFill>
                <a:effectLst/>
                <a:uLnTx/>
                <a:uFillTx/>
                <a:latin typeface="Arial" panose="020B0604020202020204" pitchFamily="34" charset="0"/>
                <a:ea typeface="Inter Tight Light" pitchFamily="2" charset="0"/>
                <a:cs typeface="Arial" panose="020B0604020202020204" pitchFamily="34" charset="0"/>
              </a:defRPr>
            </a:lvl1pPr>
            <a:lvl2pPr algn="r">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Report Name Here</a:t>
            </a:r>
          </a:p>
        </p:txBody>
      </p:sp>
    </p:spTree>
    <p:extLst>
      <p:ext uri="{BB962C8B-B14F-4D97-AF65-F5344CB8AC3E}">
        <p14:creationId xmlns:p14="http://schemas.microsoft.com/office/powerpoint/2010/main" val="1995936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95D51-98EB-04B3-D0A5-DBD5AA97F42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solidFill>
                <a:schemeClr val="bg1"/>
              </a:solidFill>
              <a:latin typeface="Arial" panose="020B0604020202020204" pitchFamily="34" charset="0"/>
            </a:endParaRPr>
          </a:p>
        </p:txBody>
      </p:sp>
      <p:sp>
        <p:nvSpPr>
          <p:cNvPr id="16" name="Picture Placeholder 15">
            <a:extLst>
              <a:ext uri="{FF2B5EF4-FFF2-40B4-BE49-F238E27FC236}">
                <a16:creationId xmlns:a16="http://schemas.microsoft.com/office/drawing/2014/main" id="{69BF3307-1AA9-C27B-18D5-716366D6CDB9}"/>
              </a:ext>
            </a:extLst>
          </p:cNvPr>
          <p:cNvSpPr>
            <a:spLocks noGrp="1"/>
          </p:cNvSpPr>
          <p:nvPr>
            <p:ph type="pic" sz="quarter" idx="10"/>
          </p:nvPr>
        </p:nvSpPr>
        <p:spPr>
          <a:xfrm>
            <a:off x="3827316" y="1176709"/>
            <a:ext cx="4510672" cy="4510672"/>
          </a:xfrm>
          <a:custGeom>
            <a:avLst/>
            <a:gdLst>
              <a:gd name="connsiteX0" fmla="*/ 2255257 w 4510672"/>
              <a:gd name="connsiteY0" fmla="*/ 0 h 4510672"/>
              <a:gd name="connsiteX1" fmla="*/ 4510672 w 4510672"/>
              <a:gd name="connsiteY1" fmla="*/ 2255198 h 4510672"/>
              <a:gd name="connsiteX2" fmla="*/ 2255277 w 4510672"/>
              <a:gd name="connsiteY2" fmla="*/ 4510672 h 4510672"/>
              <a:gd name="connsiteX3" fmla="*/ 0 w 4510672"/>
              <a:gd name="connsiteY3" fmla="*/ 2255198 h 4510672"/>
              <a:gd name="connsiteX4" fmla="*/ 2255257 w 4510672"/>
              <a:gd name="connsiteY4" fmla="*/ 2255198 h 451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672" h="4510672">
                <a:moveTo>
                  <a:pt x="2255257" y="0"/>
                </a:moveTo>
                <a:lnTo>
                  <a:pt x="4510672" y="2255198"/>
                </a:lnTo>
                <a:lnTo>
                  <a:pt x="2255277" y="4510672"/>
                </a:lnTo>
                <a:lnTo>
                  <a:pt x="0" y="2255198"/>
                </a:lnTo>
                <a:lnTo>
                  <a:pt x="2255257" y="2255198"/>
                </a:lnTo>
                <a:close/>
              </a:path>
            </a:pathLst>
          </a:custGeom>
          <a:solidFill>
            <a:schemeClr val="bg1">
              <a:alpha val="10000"/>
            </a:schemeClr>
          </a:solidFill>
        </p:spPr>
        <p:txBody>
          <a:bodyPr wrap="square" anchor="ctr" anchorCtr="0">
            <a:noAutofit/>
          </a:bodyPr>
          <a:lstStyle>
            <a:lvl1pPr marL="0" indent="0" algn="r">
              <a:buNone/>
              <a:defRPr sz="1600" b="0" i="0">
                <a:solidFill>
                  <a:schemeClr val="bg1"/>
                </a:solidFill>
                <a:latin typeface="Arial" panose="020B0604020202020204" pitchFamily="34" charset="0"/>
              </a:defRPr>
            </a:lvl1pPr>
          </a:lstStyle>
          <a:p>
            <a:endParaRPr lang="en-US"/>
          </a:p>
        </p:txBody>
      </p:sp>
      <p:sp>
        <p:nvSpPr>
          <p:cNvPr id="17" name="Title 16">
            <a:extLst>
              <a:ext uri="{FF2B5EF4-FFF2-40B4-BE49-F238E27FC236}">
                <a16:creationId xmlns:a16="http://schemas.microsoft.com/office/drawing/2014/main" id="{6C5ACD2B-832C-0DCB-C067-69A98B8E5938}"/>
              </a:ext>
            </a:extLst>
          </p:cNvPr>
          <p:cNvSpPr>
            <a:spLocks noGrp="1"/>
          </p:cNvSpPr>
          <p:nvPr>
            <p:ph type="title"/>
          </p:nvPr>
        </p:nvSpPr>
        <p:spPr>
          <a:xfrm>
            <a:off x="2420583" y="1641964"/>
            <a:ext cx="3423210" cy="1325563"/>
          </a:xfrm>
          <a:prstGeom prst="rect">
            <a:avLst/>
          </a:prstGeom>
        </p:spPr>
        <p:txBody>
          <a:bodyPr anchor="ctr" anchorCtr="0"/>
          <a:lstStyle>
            <a:lvl1pPr algn="r">
              <a:lnSpc>
                <a:spcPct val="80000"/>
              </a:lnSpc>
              <a:defRPr sz="4000" b="1" i="0" spc="-5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8" name="Graphic 17">
            <a:extLst>
              <a:ext uri="{FF2B5EF4-FFF2-40B4-BE49-F238E27FC236}">
                <a16:creationId xmlns:a16="http://schemas.microsoft.com/office/drawing/2014/main" id="{0842368D-E2A5-51FB-C20B-C2F3F60F64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19" name="object 4">
            <a:extLst>
              <a:ext uri="{FF2B5EF4-FFF2-40B4-BE49-F238E27FC236}">
                <a16:creationId xmlns:a16="http://schemas.microsoft.com/office/drawing/2014/main" id="{D651D553-A9E1-E0FF-4848-8432022BCFAE}"/>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20" name="object 23">
            <a:extLst>
              <a:ext uri="{FF2B5EF4-FFF2-40B4-BE49-F238E27FC236}">
                <a16:creationId xmlns:a16="http://schemas.microsoft.com/office/drawing/2014/main" id="{1705A710-7150-6C85-7B41-B3BC10CEA1D3}"/>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grpSp>
        <p:nvGrpSpPr>
          <p:cNvPr id="13" name="Group 12">
            <a:extLst>
              <a:ext uri="{FF2B5EF4-FFF2-40B4-BE49-F238E27FC236}">
                <a16:creationId xmlns:a16="http://schemas.microsoft.com/office/drawing/2014/main" id="{8ABEF474-B3C6-1052-F9C2-D206DB71B00B}"/>
              </a:ext>
            </a:extLst>
          </p:cNvPr>
          <p:cNvGrpSpPr/>
          <p:nvPr userDrawn="1"/>
        </p:nvGrpSpPr>
        <p:grpSpPr>
          <a:xfrm>
            <a:off x="4916386" y="3910"/>
            <a:ext cx="6846547" cy="3423211"/>
            <a:chOff x="4341708" y="6291"/>
            <a:chExt cx="6846547" cy="3423211"/>
          </a:xfrm>
        </p:grpSpPr>
        <p:sp>
          <p:nvSpPr>
            <p:cNvPr id="6" name="Freeform: Shape 5">
              <a:extLst>
                <a:ext uri="{FF2B5EF4-FFF2-40B4-BE49-F238E27FC236}">
                  <a16:creationId xmlns:a16="http://schemas.microsoft.com/office/drawing/2014/main" id="{E750A2FD-6853-282B-5B65-F93AF22CB3A5}"/>
                </a:ext>
              </a:extLst>
            </p:cNvPr>
            <p:cNvSpPr/>
            <p:nvPr/>
          </p:nvSpPr>
          <p:spPr>
            <a:xfrm>
              <a:off x="7767959" y="12080"/>
              <a:ext cx="12583" cy="3417422"/>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7" name="Freeform: Shape 6">
              <a:extLst>
                <a:ext uri="{FF2B5EF4-FFF2-40B4-BE49-F238E27FC236}">
                  <a16:creationId xmlns:a16="http://schemas.microsoft.com/office/drawing/2014/main" id="{D10D979E-3552-A828-E6A7-DC6D5BF003C9}"/>
                </a:ext>
              </a:extLst>
            </p:cNvPr>
            <p:cNvSpPr/>
            <p:nvPr/>
          </p:nvSpPr>
          <p:spPr>
            <a:xfrm>
              <a:off x="4341708" y="6291"/>
              <a:ext cx="6846547" cy="3423211"/>
            </a:xfrm>
            <a:custGeom>
              <a:avLst/>
              <a:gdLst>
                <a:gd name="connsiteX0" fmla="*/ 0 w 6846547"/>
                <a:gd name="connsiteY0" fmla="*/ 0 h 3423211"/>
                <a:gd name="connsiteX1" fmla="*/ 3423211 w 6846547"/>
                <a:gd name="connsiteY1" fmla="*/ 3423211 h 3423211"/>
                <a:gd name="connsiteX2" fmla="*/ 6846548 w 6846547"/>
                <a:gd name="connsiteY2" fmla="*/ 0 h 3423211"/>
              </a:gdLst>
              <a:ahLst/>
              <a:cxnLst>
                <a:cxn ang="0">
                  <a:pos x="connsiteX0" y="connsiteY0"/>
                </a:cxn>
                <a:cxn ang="0">
                  <a:pos x="connsiteX1" y="connsiteY1"/>
                </a:cxn>
                <a:cxn ang="0">
                  <a:pos x="connsiteX2" y="connsiteY2"/>
                </a:cxn>
              </a:cxnLst>
              <a:rect l="l" t="t" r="r" b="b"/>
              <a:pathLst>
                <a:path w="6846547" h="3423211">
                  <a:moveTo>
                    <a:pt x="0" y="0"/>
                  </a:moveTo>
                  <a:lnTo>
                    <a:pt x="3423211" y="3423211"/>
                  </a:lnTo>
                  <a:lnTo>
                    <a:pt x="6846548" y="0"/>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grpSp>
      <p:sp>
        <p:nvSpPr>
          <p:cNvPr id="8" name="Freeform: Shape 7">
            <a:extLst>
              <a:ext uri="{FF2B5EF4-FFF2-40B4-BE49-F238E27FC236}">
                <a16:creationId xmlns:a16="http://schemas.microsoft.com/office/drawing/2014/main" id="{ED9A18A7-761E-A0CA-A312-1B231428A3B9}"/>
              </a:ext>
            </a:extLst>
          </p:cNvPr>
          <p:cNvSpPr/>
          <p:nvPr/>
        </p:nvSpPr>
        <p:spPr>
          <a:xfrm>
            <a:off x="3823347" y="3433713"/>
            <a:ext cx="3423210" cy="3422581"/>
          </a:xfrm>
          <a:custGeom>
            <a:avLst/>
            <a:gdLst>
              <a:gd name="connsiteX0" fmla="*/ 3423211 w 3423210"/>
              <a:gd name="connsiteY0" fmla="*/ 3422582 h 3422581"/>
              <a:gd name="connsiteX1" fmla="*/ 0 w 3423210"/>
              <a:gd name="connsiteY1" fmla="*/ 0 h 3422581"/>
              <a:gd name="connsiteX2" fmla="*/ 0 w 3423210"/>
              <a:gd name="connsiteY2" fmla="*/ 3417549 h 3422581"/>
            </a:gdLst>
            <a:ahLst/>
            <a:cxnLst>
              <a:cxn ang="0">
                <a:pos x="connsiteX0" y="connsiteY0"/>
              </a:cxn>
              <a:cxn ang="0">
                <a:pos x="connsiteX1" y="connsiteY1"/>
              </a:cxn>
              <a:cxn ang="0">
                <a:pos x="connsiteX2" y="connsiteY2"/>
              </a:cxn>
            </a:cxnLst>
            <a:rect l="l" t="t" r="r" b="b"/>
            <a:pathLst>
              <a:path w="3423210" h="3422581">
                <a:moveTo>
                  <a:pt x="3423211" y="3422582"/>
                </a:moveTo>
                <a:lnTo>
                  <a:pt x="0" y="0"/>
                </a:lnTo>
                <a:lnTo>
                  <a:pt x="0" y="3417549"/>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Tree>
    <p:extLst>
      <p:ext uri="{BB962C8B-B14F-4D97-AF65-F5344CB8AC3E}">
        <p14:creationId xmlns:p14="http://schemas.microsoft.com/office/powerpoint/2010/main" val="39530530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chemeClr val="tx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750A2FD-6853-282B-5B65-F93AF22CB3A5}"/>
              </a:ext>
            </a:extLst>
          </p:cNvPr>
          <p:cNvSpPr/>
          <p:nvPr/>
        </p:nvSpPr>
        <p:spPr>
          <a:xfrm>
            <a:off x="8342637" y="9699"/>
            <a:ext cx="257217" cy="3417422"/>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7" name="Freeform: Shape 6">
            <a:extLst>
              <a:ext uri="{FF2B5EF4-FFF2-40B4-BE49-F238E27FC236}">
                <a16:creationId xmlns:a16="http://schemas.microsoft.com/office/drawing/2014/main" id="{D10D979E-3552-A828-E6A7-DC6D5BF003C9}"/>
              </a:ext>
            </a:extLst>
          </p:cNvPr>
          <p:cNvSpPr/>
          <p:nvPr/>
        </p:nvSpPr>
        <p:spPr>
          <a:xfrm>
            <a:off x="4916386" y="3910"/>
            <a:ext cx="6846547" cy="3423211"/>
          </a:xfrm>
          <a:custGeom>
            <a:avLst/>
            <a:gdLst>
              <a:gd name="connsiteX0" fmla="*/ 0 w 6846547"/>
              <a:gd name="connsiteY0" fmla="*/ 0 h 3423211"/>
              <a:gd name="connsiteX1" fmla="*/ 3423211 w 6846547"/>
              <a:gd name="connsiteY1" fmla="*/ 3423211 h 3423211"/>
              <a:gd name="connsiteX2" fmla="*/ 6846548 w 6846547"/>
              <a:gd name="connsiteY2" fmla="*/ 0 h 3423211"/>
            </a:gdLst>
            <a:ahLst/>
            <a:cxnLst>
              <a:cxn ang="0">
                <a:pos x="connsiteX0" y="connsiteY0"/>
              </a:cxn>
              <a:cxn ang="0">
                <a:pos x="connsiteX1" y="connsiteY1"/>
              </a:cxn>
              <a:cxn ang="0">
                <a:pos x="connsiteX2" y="connsiteY2"/>
              </a:cxn>
            </a:cxnLst>
            <a:rect l="l" t="t" r="r" b="b"/>
            <a:pathLst>
              <a:path w="6846547" h="3423211">
                <a:moveTo>
                  <a:pt x="0" y="0"/>
                </a:moveTo>
                <a:lnTo>
                  <a:pt x="3423211" y="3423211"/>
                </a:lnTo>
                <a:lnTo>
                  <a:pt x="6846548" y="0"/>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8" name="Freeform: Shape 7">
            <a:extLst>
              <a:ext uri="{FF2B5EF4-FFF2-40B4-BE49-F238E27FC236}">
                <a16:creationId xmlns:a16="http://schemas.microsoft.com/office/drawing/2014/main" id="{ED9A18A7-761E-A0CA-A312-1B231428A3B9}"/>
              </a:ext>
            </a:extLst>
          </p:cNvPr>
          <p:cNvSpPr/>
          <p:nvPr/>
        </p:nvSpPr>
        <p:spPr>
          <a:xfrm>
            <a:off x="3823347" y="3433713"/>
            <a:ext cx="3423210" cy="3422581"/>
          </a:xfrm>
          <a:custGeom>
            <a:avLst/>
            <a:gdLst>
              <a:gd name="connsiteX0" fmla="*/ 3423211 w 3423210"/>
              <a:gd name="connsiteY0" fmla="*/ 3422582 h 3422581"/>
              <a:gd name="connsiteX1" fmla="*/ 0 w 3423210"/>
              <a:gd name="connsiteY1" fmla="*/ 0 h 3422581"/>
              <a:gd name="connsiteX2" fmla="*/ 0 w 3423210"/>
              <a:gd name="connsiteY2" fmla="*/ 3417549 h 3422581"/>
            </a:gdLst>
            <a:ahLst/>
            <a:cxnLst>
              <a:cxn ang="0">
                <a:pos x="connsiteX0" y="connsiteY0"/>
              </a:cxn>
              <a:cxn ang="0">
                <a:pos x="connsiteX1" y="connsiteY1"/>
              </a:cxn>
              <a:cxn ang="0">
                <a:pos x="connsiteX2" y="connsiteY2"/>
              </a:cxn>
            </a:cxnLst>
            <a:rect l="l" t="t" r="r" b="b"/>
            <a:pathLst>
              <a:path w="3423210" h="3422581">
                <a:moveTo>
                  <a:pt x="3423211" y="3422582"/>
                </a:moveTo>
                <a:lnTo>
                  <a:pt x="0" y="0"/>
                </a:lnTo>
                <a:lnTo>
                  <a:pt x="0" y="3417549"/>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17" name="Title 16">
            <a:extLst>
              <a:ext uri="{FF2B5EF4-FFF2-40B4-BE49-F238E27FC236}">
                <a16:creationId xmlns:a16="http://schemas.microsoft.com/office/drawing/2014/main" id="{6C5ACD2B-832C-0DCB-C067-69A98B8E5938}"/>
              </a:ext>
            </a:extLst>
          </p:cNvPr>
          <p:cNvSpPr>
            <a:spLocks noGrp="1"/>
          </p:cNvSpPr>
          <p:nvPr>
            <p:ph type="title"/>
          </p:nvPr>
        </p:nvSpPr>
        <p:spPr>
          <a:xfrm>
            <a:off x="2420583" y="1641964"/>
            <a:ext cx="3423210" cy="1325563"/>
          </a:xfrm>
          <a:prstGeom prst="rect">
            <a:avLst/>
          </a:prstGeom>
        </p:spPr>
        <p:txBody>
          <a:bodyPr anchor="ctr" anchorCtr="0"/>
          <a:lstStyle>
            <a:lvl1pPr algn="r">
              <a:lnSpc>
                <a:spcPct val="80000"/>
              </a:lnSpc>
              <a:defRPr sz="4000" b="1" i="0" spc="-5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8" name="Graphic 17">
            <a:extLst>
              <a:ext uri="{FF2B5EF4-FFF2-40B4-BE49-F238E27FC236}">
                <a16:creationId xmlns:a16="http://schemas.microsoft.com/office/drawing/2014/main" id="{0842368D-E2A5-51FB-C20B-C2F3F60F64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19" name="object 4">
            <a:extLst>
              <a:ext uri="{FF2B5EF4-FFF2-40B4-BE49-F238E27FC236}">
                <a16:creationId xmlns:a16="http://schemas.microsoft.com/office/drawing/2014/main" id="{D651D553-A9E1-E0FF-4848-8432022BCFAE}"/>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20" name="object 23">
            <a:extLst>
              <a:ext uri="{FF2B5EF4-FFF2-40B4-BE49-F238E27FC236}">
                <a16:creationId xmlns:a16="http://schemas.microsoft.com/office/drawing/2014/main" id="{1705A710-7150-6C85-7B41-B3BC10CEA1D3}"/>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Freeform: Shape 5">
            <a:extLst>
              <a:ext uri="{FF2B5EF4-FFF2-40B4-BE49-F238E27FC236}">
                <a16:creationId xmlns:a16="http://schemas.microsoft.com/office/drawing/2014/main" id="{5B80033E-F7AA-2491-D1C1-C6F2E98E8867}"/>
              </a:ext>
            </a:extLst>
          </p:cNvPr>
          <p:cNvSpPr/>
          <p:nvPr userDrawn="1"/>
        </p:nvSpPr>
        <p:spPr>
          <a:xfrm rot="2700000" flipH="1">
            <a:off x="7202805" y="2956500"/>
            <a:ext cx="9144" cy="319528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4" name="Freeform: Shape 5">
            <a:extLst>
              <a:ext uri="{FF2B5EF4-FFF2-40B4-BE49-F238E27FC236}">
                <a16:creationId xmlns:a16="http://schemas.microsoft.com/office/drawing/2014/main" id="{9AB2CDFB-37D3-B7E8-2511-16874772EA9E}"/>
              </a:ext>
            </a:extLst>
          </p:cNvPr>
          <p:cNvSpPr/>
          <p:nvPr userDrawn="1"/>
        </p:nvSpPr>
        <p:spPr>
          <a:xfrm>
            <a:off x="6100159" y="1186757"/>
            <a:ext cx="257217" cy="224412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flat">
            <a:solidFill>
              <a:srgbClr val="FFFFFF"/>
            </a:solidFill>
            <a:prstDash val="solid"/>
            <a:round/>
          </a:ln>
        </p:spPr>
        <p:txBody>
          <a:bodyPr rtlCol="0" anchor="ctr"/>
          <a:lstStyle/>
          <a:p>
            <a:endParaRPr lang="en-US" b="0" i="0">
              <a:latin typeface="Arial" panose="020B0604020202020204" pitchFamily="34" charset="0"/>
            </a:endParaRPr>
          </a:p>
        </p:txBody>
      </p:sp>
      <p:sp>
        <p:nvSpPr>
          <p:cNvPr id="5" name="Freeform: Shape 5">
            <a:extLst>
              <a:ext uri="{FF2B5EF4-FFF2-40B4-BE49-F238E27FC236}">
                <a16:creationId xmlns:a16="http://schemas.microsoft.com/office/drawing/2014/main" id="{3B05FC9C-5F2E-7865-278E-E13E8E26E1C7}"/>
              </a:ext>
            </a:extLst>
          </p:cNvPr>
          <p:cNvSpPr/>
          <p:nvPr userDrawn="1"/>
        </p:nvSpPr>
        <p:spPr>
          <a:xfrm rot="5400000">
            <a:off x="4828572" y="2428490"/>
            <a:ext cx="262202" cy="227265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sq">
            <a:solidFill>
              <a:srgbClr val="FFFFFF"/>
            </a:solidFill>
            <a:prstDash val="solid"/>
            <a:round/>
          </a:ln>
        </p:spPr>
        <p:txBody>
          <a:bodyPr rtlCol="0" anchor="ctr"/>
          <a:lstStyle/>
          <a:p>
            <a:endParaRPr lang="en-US" b="0" i="0">
              <a:latin typeface="Arial" panose="020B0604020202020204" pitchFamily="34" charset="0"/>
            </a:endParaRPr>
          </a:p>
        </p:txBody>
      </p:sp>
    </p:spTree>
    <p:extLst>
      <p:ext uri="{BB962C8B-B14F-4D97-AF65-F5344CB8AC3E}">
        <p14:creationId xmlns:p14="http://schemas.microsoft.com/office/powerpoint/2010/main" val="106815952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9C1BC3-CDF8-A999-8945-00A90788BCBA}"/>
              </a:ext>
            </a:extLst>
          </p:cNvPr>
          <p:cNvSpPr/>
          <p:nvPr userDrawn="1"/>
        </p:nvSpPr>
        <p:spPr>
          <a:xfrm>
            <a:off x="0" y="0"/>
            <a:ext cx="784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46">
            <a:extLst>
              <a:ext uri="{FF2B5EF4-FFF2-40B4-BE49-F238E27FC236}">
                <a16:creationId xmlns:a16="http://schemas.microsoft.com/office/drawing/2014/main" id="{FC790E50-B553-AC66-794F-CC129CABB8C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23" name="Text Placeholder 22">
            <a:extLst>
              <a:ext uri="{FF2B5EF4-FFF2-40B4-BE49-F238E27FC236}">
                <a16:creationId xmlns:a16="http://schemas.microsoft.com/office/drawing/2014/main" id="{A0A610CB-8383-BBAC-8341-507D97F01AA8}"/>
              </a:ext>
            </a:extLst>
          </p:cNvPr>
          <p:cNvSpPr>
            <a:spLocks noGrp="1"/>
          </p:cNvSpPr>
          <p:nvPr>
            <p:ph type="body" sz="quarter" idx="12"/>
          </p:nvPr>
        </p:nvSpPr>
        <p:spPr>
          <a:xfrm>
            <a:off x="271404" y="6208776"/>
            <a:ext cx="7223760" cy="124906"/>
          </a:xfrm>
          <a:prstGeom prst="rect">
            <a:avLst/>
          </a:prstGeom>
        </p:spPr>
        <p:txBody>
          <a:bodyPr wrap="square" lIns="0" tIns="0" rIns="0" bIns="0" anchor="t">
            <a:noAutofit/>
          </a:bodyPr>
          <a:lstStyle>
            <a:lvl1pPr>
              <a:lnSpc>
                <a:spcPct val="100000"/>
              </a:lnSpc>
              <a:defRPr lang="en-US" sz="800" b="0" i="0" spc="-3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sp>
        <p:nvSpPr>
          <p:cNvPr id="3" name="object 23">
            <a:extLst>
              <a:ext uri="{FF2B5EF4-FFF2-40B4-BE49-F238E27FC236}">
                <a16:creationId xmlns:a16="http://schemas.microsoft.com/office/drawing/2014/main" id="{E56D5406-4F7B-6210-3C82-97556AB91A16}"/>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pic>
        <p:nvPicPr>
          <p:cNvPr id="5" name="Graphic 4">
            <a:extLst>
              <a:ext uri="{FF2B5EF4-FFF2-40B4-BE49-F238E27FC236}">
                <a16:creationId xmlns:a16="http://schemas.microsoft.com/office/drawing/2014/main" id="{F0D66C0A-2D4D-F680-BC99-F825B73AA1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6" name="object 4">
            <a:extLst>
              <a:ext uri="{FF2B5EF4-FFF2-40B4-BE49-F238E27FC236}">
                <a16:creationId xmlns:a16="http://schemas.microsoft.com/office/drawing/2014/main" id="{7F94C87B-AA48-922E-1D70-398D2B81B12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2" name="Title 1">
            <a:extLst>
              <a:ext uri="{FF2B5EF4-FFF2-40B4-BE49-F238E27FC236}">
                <a16:creationId xmlns:a16="http://schemas.microsoft.com/office/drawing/2014/main" id="{4E201633-CC3F-AB31-3EEC-874B91A56BCE}"/>
              </a:ext>
            </a:extLst>
          </p:cNvPr>
          <p:cNvSpPr>
            <a:spLocks noGrp="1"/>
          </p:cNvSpPr>
          <p:nvPr>
            <p:ph type="title" hasCustomPrompt="1"/>
          </p:nvPr>
        </p:nvSpPr>
        <p:spPr>
          <a:xfrm>
            <a:off x="274320" y="621792"/>
            <a:ext cx="10515600" cy="380677"/>
          </a:xfrm>
          <a:prstGeom prst="rect">
            <a:avLst/>
          </a:prstGeom>
        </p:spPr>
        <p:txBody>
          <a:bodyPr lIns="0" tIns="0" rIns="0" bIns="0"/>
          <a:lstStyle>
            <a:lvl1pPr>
              <a:defRPr sz="2400" b="1" i="0" spc="-100" baseline="0">
                <a:latin typeface="Arial" panose="020B0604020202020204" pitchFamily="34" charset="0"/>
                <a:cs typeface="Arial" panose="020B0604020202020204" pitchFamily="34" charset="0"/>
              </a:defRPr>
            </a:lvl1pPr>
          </a:lstStyle>
          <a:p>
            <a:r>
              <a:rPr lang="en-US"/>
              <a:t>Click to add text</a:t>
            </a:r>
          </a:p>
        </p:txBody>
      </p:sp>
    </p:spTree>
    <p:extLst>
      <p:ext uri="{BB962C8B-B14F-4D97-AF65-F5344CB8AC3E}">
        <p14:creationId xmlns:p14="http://schemas.microsoft.com/office/powerpoint/2010/main" val="4244201791"/>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Header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2F3DA7-BE2A-4DD2-888E-39A9303CBEB6}"/>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2"/>
              </a:solidFill>
              <a:latin typeface="Arial" panose="020B0604020202020204" pitchFamily="34" charset="0"/>
            </a:endParaRPr>
          </a:p>
        </p:txBody>
      </p:sp>
      <p:sp>
        <p:nvSpPr>
          <p:cNvPr id="18" name="Text Placeholder 45">
            <a:extLst>
              <a:ext uri="{FF2B5EF4-FFF2-40B4-BE49-F238E27FC236}">
                <a16:creationId xmlns:a16="http://schemas.microsoft.com/office/drawing/2014/main" id="{224DB5E9-FB42-316C-2F36-5371827C10A8}"/>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19" name="Text Placeholder 46">
            <a:extLst>
              <a:ext uri="{FF2B5EF4-FFF2-40B4-BE49-F238E27FC236}">
                <a16:creationId xmlns:a16="http://schemas.microsoft.com/office/drawing/2014/main" id="{FC790E50-B553-AC66-794F-CC129CABB8C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23" name="Text Placeholder 22">
            <a:extLst>
              <a:ext uri="{FF2B5EF4-FFF2-40B4-BE49-F238E27FC236}">
                <a16:creationId xmlns:a16="http://schemas.microsoft.com/office/drawing/2014/main" id="{A0A610CB-8383-BBAC-8341-507D97F01AA8}"/>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a:solidFill>
                  <a:schemeClr val="bg1"/>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sp>
        <p:nvSpPr>
          <p:cNvPr id="3" name="object 23">
            <a:extLst>
              <a:ext uri="{FF2B5EF4-FFF2-40B4-BE49-F238E27FC236}">
                <a16:creationId xmlns:a16="http://schemas.microsoft.com/office/drawing/2014/main" id="{E56D5406-4F7B-6210-3C82-97556AB91A16}"/>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cxnSp>
        <p:nvCxnSpPr>
          <p:cNvPr id="4" name="Straight Connector 3">
            <a:extLst>
              <a:ext uri="{FF2B5EF4-FFF2-40B4-BE49-F238E27FC236}">
                <a16:creationId xmlns:a16="http://schemas.microsoft.com/office/drawing/2014/main" id="{99CDF667-26D0-59C4-273B-95B65282B300}"/>
              </a:ext>
            </a:extLst>
          </p:cNvPr>
          <p:cNvCxnSpPr>
            <a:cxnSpLocks/>
          </p:cNvCxnSpPr>
          <p:nvPr userDrawn="1"/>
        </p:nvCxnSpPr>
        <p:spPr>
          <a:xfrm>
            <a:off x="271404" y="6096000"/>
            <a:ext cx="116538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0D66C0A-2D4D-F680-BC99-F825B73AA1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6" name="object 4">
            <a:extLst>
              <a:ext uri="{FF2B5EF4-FFF2-40B4-BE49-F238E27FC236}">
                <a16:creationId xmlns:a16="http://schemas.microsoft.com/office/drawing/2014/main" id="{7F94C87B-AA48-922E-1D70-398D2B81B12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1292446295"/>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Stat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19"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917299"/>
            <a:ext cx="2002535" cy="1800493"/>
          </a:xfrm>
          <a:prstGeom prst="rect">
            <a:avLst/>
          </a:prstGeom>
        </p:spPr>
        <p:txBody>
          <a:bodyPr wrap="square" lIns="0" tIns="0" rIns="0" bIns="0" anchor="b" anchorCtr="0">
            <a:spAutoFit/>
          </a:bodyPr>
          <a:lstStyle>
            <a:lvl1pPr marL="0" indent="0">
              <a:spcBef>
                <a:spcPts val="0"/>
              </a:spcBef>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4315776"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4270058" y="3917299"/>
            <a:ext cx="2002535" cy="1800493"/>
          </a:xfrm>
          <a:prstGeom prst="rect">
            <a:avLst/>
          </a:prstGeom>
        </p:spPr>
        <p:txBody>
          <a:bodyPr wrap="square" lIns="0" tIns="0" rIns="0" bIns="0" anchor="b" anchorCtr="0">
            <a:spAutoFit/>
          </a:bodyPr>
          <a:lstStyle>
            <a:lvl1pPr marL="0" indent="0">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6088248"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4312920"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85CB36DF-A45C-3779-518F-58760940BCB5}"/>
              </a:ext>
            </a:extLst>
          </p:cNvPr>
          <p:cNvSpPr>
            <a:spLocks noGrp="1"/>
          </p:cNvSpPr>
          <p:nvPr>
            <p:ph type="body" sz="quarter" idx="34"/>
          </p:nvPr>
        </p:nvSpPr>
        <p:spPr>
          <a:xfrm>
            <a:off x="8366568"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8" name="Text Placeholder 4">
            <a:extLst>
              <a:ext uri="{FF2B5EF4-FFF2-40B4-BE49-F238E27FC236}">
                <a16:creationId xmlns:a16="http://schemas.microsoft.com/office/drawing/2014/main" id="{458A214B-BE69-62DF-E223-E829E07FB51C}"/>
              </a:ext>
            </a:extLst>
          </p:cNvPr>
          <p:cNvSpPr>
            <a:spLocks noGrp="1"/>
          </p:cNvSpPr>
          <p:nvPr>
            <p:ph type="body" sz="quarter" idx="35" hasCustomPrompt="1"/>
          </p:nvPr>
        </p:nvSpPr>
        <p:spPr>
          <a:xfrm>
            <a:off x="8320850" y="3917299"/>
            <a:ext cx="2002535" cy="1800493"/>
          </a:xfrm>
          <a:prstGeom prst="rect">
            <a:avLst/>
          </a:prstGeom>
        </p:spPr>
        <p:txBody>
          <a:bodyPr wrap="square" lIns="0" tIns="0" rIns="0" bIns="0" anchor="b" anchorCtr="0">
            <a:spAutoFit/>
          </a:bodyPr>
          <a:lstStyle>
            <a:lvl1pPr marL="0" indent="0">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16" name="Text Placeholder 12">
            <a:extLst>
              <a:ext uri="{FF2B5EF4-FFF2-40B4-BE49-F238E27FC236}">
                <a16:creationId xmlns:a16="http://schemas.microsoft.com/office/drawing/2014/main" id="{727186C0-B491-9AC8-5235-0307A02B3992}"/>
              </a:ext>
            </a:extLst>
          </p:cNvPr>
          <p:cNvSpPr>
            <a:spLocks noGrp="1"/>
          </p:cNvSpPr>
          <p:nvPr>
            <p:ph type="body" sz="quarter" idx="36" hasCustomPrompt="1"/>
          </p:nvPr>
        </p:nvSpPr>
        <p:spPr>
          <a:xfrm>
            <a:off x="10139040"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17" name="Text Placeholder 35">
            <a:extLst>
              <a:ext uri="{FF2B5EF4-FFF2-40B4-BE49-F238E27FC236}">
                <a16:creationId xmlns:a16="http://schemas.microsoft.com/office/drawing/2014/main" id="{2E25CFD2-E37F-2FAE-5E14-1777A96C13C7}"/>
              </a:ext>
            </a:extLst>
          </p:cNvPr>
          <p:cNvSpPr>
            <a:spLocks noGrp="1"/>
          </p:cNvSpPr>
          <p:nvPr>
            <p:ph type="body" sz="quarter" idx="37"/>
          </p:nvPr>
        </p:nvSpPr>
        <p:spPr>
          <a:xfrm>
            <a:off x="8363712"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23" name="Text Placeholder 2">
            <a:extLst>
              <a:ext uri="{FF2B5EF4-FFF2-40B4-BE49-F238E27FC236}">
                <a16:creationId xmlns:a16="http://schemas.microsoft.com/office/drawing/2014/main" id="{359C5C5A-578E-F78F-13CE-59924AEDABDD}"/>
              </a:ext>
            </a:extLst>
          </p:cNvPr>
          <p:cNvSpPr>
            <a:spLocks noGrp="1"/>
          </p:cNvSpPr>
          <p:nvPr>
            <p:ph type="body" sz="quarter" idx="41"/>
          </p:nvPr>
        </p:nvSpPr>
        <p:spPr>
          <a:xfrm>
            <a:off x="274319" y="2411528"/>
            <a:ext cx="7806425"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Tree>
    <p:extLst>
      <p:ext uri="{BB962C8B-B14F-4D97-AF65-F5344CB8AC3E}">
        <p14:creationId xmlns:p14="http://schemas.microsoft.com/office/powerpoint/2010/main" val="97659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72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Stat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6340823"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6295104"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8113294"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6337966"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11" name="Text Placeholder 10">
            <a:extLst>
              <a:ext uri="{FF2B5EF4-FFF2-40B4-BE49-F238E27FC236}">
                <a16:creationId xmlns:a16="http://schemas.microsoft.com/office/drawing/2014/main" id="{56F48569-A67F-9336-96AF-A0D4C04F34E1}"/>
              </a:ext>
            </a:extLst>
          </p:cNvPr>
          <p:cNvSpPr>
            <a:spLocks noGrp="1"/>
          </p:cNvSpPr>
          <p:nvPr>
            <p:ph type="body" sz="quarter" idx="32"/>
          </p:nvPr>
        </p:nvSpPr>
        <p:spPr>
          <a:xfrm>
            <a:off x="268288"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lvl="0"/>
            <a:r>
              <a:rPr lang="en-US"/>
              <a:t>Click to edit Master text styles</a:t>
            </a:r>
          </a:p>
        </p:txBody>
      </p:sp>
      <p:sp>
        <p:nvSpPr>
          <p:cNvPr id="12" name="Text Placeholder 10">
            <a:extLst>
              <a:ext uri="{FF2B5EF4-FFF2-40B4-BE49-F238E27FC236}">
                <a16:creationId xmlns:a16="http://schemas.microsoft.com/office/drawing/2014/main" id="{ACE68542-BB71-B593-11C0-04928FA828C5}"/>
              </a:ext>
            </a:extLst>
          </p:cNvPr>
          <p:cNvSpPr>
            <a:spLocks noGrp="1"/>
          </p:cNvSpPr>
          <p:nvPr>
            <p:ph type="body" sz="quarter" idx="33"/>
          </p:nvPr>
        </p:nvSpPr>
        <p:spPr>
          <a:xfrm>
            <a:off x="6346379"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cxnSp>
        <p:nvCxnSpPr>
          <p:cNvPr id="14" name="Straight Connector 13">
            <a:extLst>
              <a:ext uri="{FF2B5EF4-FFF2-40B4-BE49-F238E27FC236}">
                <a16:creationId xmlns:a16="http://schemas.microsoft.com/office/drawing/2014/main" id="{3621E9ED-710E-BCED-FD35-5898C6DDC501}"/>
              </a:ext>
            </a:extLst>
          </p:cNvPr>
          <p:cNvCxnSpPr>
            <a:cxnSpLocks/>
          </p:cNvCxnSpPr>
          <p:nvPr userDrawn="1"/>
        </p:nvCxnSpPr>
        <p:spPr>
          <a:xfrm>
            <a:off x="266700" y="2536265"/>
            <a:ext cx="4663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8EEA49-0F4D-A5AD-12B4-60C9E9FF3FD0}"/>
              </a:ext>
            </a:extLst>
          </p:cNvPr>
          <p:cNvCxnSpPr>
            <a:cxnSpLocks/>
          </p:cNvCxnSpPr>
          <p:nvPr userDrawn="1"/>
        </p:nvCxnSpPr>
        <p:spPr>
          <a:xfrm>
            <a:off x="6337966" y="2536265"/>
            <a:ext cx="4663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077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Stats v2">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b">
            <a:spAutoFit/>
          </a:bodyPr>
          <a:lstStyle>
            <a:lvl1pPr>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6340823"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6295104"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8113294"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6337966"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11" name="Text Placeholder 10">
            <a:extLst>
              <a:ext uri="{FF2B5EF4-FFF2-40B4-BE49-F238E27FC236}">
                <a16:creationId xmlns:a16="http://schemas.microsoft.com/office/drawing/2014/main" id="{56F48569-A67F-9336-96AF-A0D4C04F34E1}"/>
              </a:ext>
            </a:extLst>
          </p:cNvPr>
          <p:cNvSpPr>
            <a:spLocks noGrp="1"/>
          </p:cNvSpPr>
          <p:nvPr>
            <p:ph type="body" sz="quarter" idx="32"/>
          </p:nvPr>
        </p:nvSpPr>
        <p:spPr>
          <a:xfrm>
            <a:off x="268288"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Text Placeholder 10">
            <a:extLst>
              <a:ext uri="{FF2B5EF4-FFF2-40B4-BE49-F238E27FC236}">
                <a16:creationId xmlns:a16="http://schemas.microsoft.com/office/drawing/2014/main" id="{ACE68542-BB71-B593-11C0-04928FA828C5}"/>
              </a:ext>
            </a:extLst>
          </p:cNvPr>
          <p:cNvSpPr>
            <a:spLocks noGrp="1"/>
          </p:cNvSpPr>
          <p:nvPr>
            <p:ph type="body" sz="quarter" idx="33"/>
          </p:nvPr>
        </p:nvSpPr>
        <p:spPr>
          <a:xfrm>
            <a:off x="6346379"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3627102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ne Sta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135124"/>
            <a:ext cx="4489704"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8" name="Text Placeholder 7">
            <a:extLst>
              <a:ext uri="{FF2B5EF4-FFF2-40B4-BE49-F238E27FC236}">
                <a16:creationId xmlns:a16="http://schemas.microsoft.com/office/drawing/2014/main" id="{0D8ACCE4-6123-C1E3-1726-66038123C637}"/>
              </a:ext>
            </a:extLst>
          </p:cNvPr>
          <p:cNvSpPr>
            <a:spLocks noGrp="1"/>
          </p:cNvSpPr>
          <p:nvPr>
            <p:ph type="body" sz="quarter" idx="14" hasCustomPrompt="1"/>
          </p:nvPr>
        </p:nvSpPr>
        <p:spPr>
          <a:xfrm>
            <a:off x="285894" y="2991633"/>
            <a:ext cx="786384" cy="228600"/>
          </a:xfrm>
          <a:prstGeom prst="rect">
            <a:avLst/>
          </a:prstGeom>
          <a:ln>
            <a:solidFill>
              <a:schemeClr val="tx1"/>
            </a:solidFill>
          </a:ln>
        </p:spPr>
        <p:txBody>
          <a:bodyPr wrap="square" lIns="0" tIns="9144" rIns="0" bIns="0" anchor="ctr" anchorCtr="0">
            <a:noAutofit/>
          </a:bodyPr>
          <a:lstStyle>
            <a:lvl1pPr marL="0" indent="0" algn="ctr">
              <a:buNone/>
              <a:defRPr sz="1000" b="1" i="0">
                <a:latin typeface="Arial" panose="020B0604020202020204" pitchFamily="34" charset="0"/>
                <a:cs typeface="Arial" panose="020B0604020202020204" pitchFamily="34" charset="0"/>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lvl="0"/>
            <a:r>
              <a:rPr lang="en-US"/>
              <a:t> EDIT</a:t>
            </a: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6032" y="3840480"/>
            <a:ext cx="1945242"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pic>
        <p:nvPicPr>
          <p:cNvPr id="27" name="Graphic 26">
            <a:extLst>
              <a:ext uri="{FF2B5EF4-FFF2-40B4-BE49-F238E27FC236}">
                <a16:creationId xmlns:a16="http://schemas.microsoft.com/office/drawing/2014/main" id="{A0BA3C2C-356B-4D38-DB47-760261AB8D8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28" name="object 4">
            <a:extLst>
              <a:ext uri="{FF2B5EF4-FFF2-40B4-BE49-F238E27FC236}">
                <a16:creationId xmlns:a16="http://schemas.microsoft.com/office/drawing/2014/main" id="{0E2447FB-65FF-1ABD-506B-A35D5B07AC15}"/>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2782937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097024"/>
            <a:ext cx="4489704"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1705395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2" descr="two person standing on escalator">
            <a:extLst>
              <a:ext uri="{FF2B5EF4-FFF2-40B4-BE49-F238E27FC236}">
                <a16:creationId xmlns:a16="http://schemas.microsoft.com/office/drawing/2014/main" id="{D0B01F56-050E-4DE9-9881-0C21502E407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468" t="13091" b="12975"/>
          <a:stretch/>
        </p:blipFill>
        <p:spPr bwMode="auto">
          <a:xfrm flipH="1">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42600345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097024"/>
            <a:ext cx="4489704"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hasCustomPrompt="1"/>
          </p:nvPr>
        </p:nvSpPr>
        <p:spPr>
          <a:xfrm>
            <a:off x="271404" y="621792"/>
            <a:ext cx="11653896" cy="664797"/>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r>
              <a:rPr lang="es-ES_tradnl" err="1"/>
              <a:t>Two</a:t>
            </a:r>
            <a:r>
              <a:rPr lang="es-ES_tradnl"/>
              <a:t> Line </a:t>
            </a:r>
            <a:r>
              <a:rPr lang="es-ES_tradnl" err="1"/>
              <a:t>Header</a:t>
            </a:r>
            <a:br>
              <a:rPr lang="es-ES_tradnl"/>
            </a:br>
            <a:r>
              <a:rPr lang="es-ES_tradnl" err="1"/>
              <a:t>Two</a:t>
            </a:r>
            <a:r>
              <a:rPr lang="es-ES_tradnl"/>
              <a:t> Line </a:t>
            </a:r>
            <a:r>
              <a:rPr lang="es-ES_tradnl" err="1"/>
              <a:t>Header</a:t>
            </a: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463040"/>
            <a:ext cx="4937760"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3360211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 Grey">
    <p:bg>
      <p:bgPr>
        <a:solidFill>
          <a:schemeClr val="bg2"/>
        </a:solidFill>
        <a:effectLst/>
      </p:bgPr>
    </p:bg>
    <p:spTree>
      <p:nvGrpSpPr>
        <p:cNvPr id="1" name=""/>
        <p:cNvGrpSpPr/>
        <p:nvPr/>
      </p:nvGrpSpPr>
      <p:grpSpPr>
        <a:xfrm>
          <a:off x="0" y="0"/>
          <a:ext cx="0" cy="0"/>
          <a:chOff x="0" y="0"/>
          <a:chExt cx="0" cy="0"/>
        </a:xfrm>
      </p:grpSpPr>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hasCustomPrompt="1"/>
          </p:nvPr>
        </p:nvSpPr>
        <p:spPr>
          <a:xfrm>
            <a:off x="271404" y="869722"/>
            <a:ext cx="11653896" cy="664797"/>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r>
              <a:rPr lang="es-ES_tradnl" err="1"/>
              <a:t>Two</a:t>
            </a:r>
            <a:r>
              <a:rPr lang="es-ES_tradnl"/>
              <a:t> Line </a:t>
            </a:r>
            <a:r>
              <a:rPr lang="es-ES_tradnl" err="1"/>
              <a:t>Header</a:t>
            </a:r>
            <a:br>
              <a:rPr lang="es-ES_tradnl"/>
            </a:b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621792"/>
            <a:ext cx="6583680" cy="193899"/>
          </a:xfrm>
          <a:prstGeom prst="rect">
            <a:avLst/>
          </a:prstGeom>
          <a:noFill/>
        </p:spPr>
        <p:txBody>
          <a:bodyPr wrap="square" lIns="0" tIns="0" rIns="0" bIns="0">
            <a:spAutoFit/>
          </a:bodyPr>
          <a:lstStyle>
            <a:lvl1pPr marL="0" indent="0">
              <a:spcBef>
                <a:spcPts val="0"/>
              </a:spcBef>
              <a:buFontTx/>
              <a:buNone/>
              <a:defRPr lang="es-ES_tradnl" sz="1400">
                <a:latin typeface="Arial" panose="020B0604020202020204" pitchFamily="34" charset="0"/>
                <a:cs typeface="Arial" panose="020B0604020202020204" pitchFamily="34" charset="0"/>
              </a:defRPr>
            </a:lvl1pPr>
          </a:lstStyle>
          <a:p>
            <a:pPr marL="0" lvl="0" defTabSz="457200"/>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326006"/>
            <a:ext cx="10396596" cy="124906"/>
          </a:xfrm>
          <a:prstGeom prst="rect">
            <a:avLst/>
          </a:prstGeom>
        </p:spPr>
        <p:txBody>
          <a:bodyPr wrap="square" lIns="0" tIns="0" rIns="0" bIns="0" anchor="b">
            <a:spAutoFit/>
          </a:bodyPr>
          <a:lstStyle>
            <a:lvl1pPr>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2791263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 Sidebar">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4343400" y="0"/>
            <a:ext cx="784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3802380"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9929"/>
            <a:ext cx="3805296" cy="124906"/>
          </a:xfrm>
          <a:prstGeom prst="rect">
            <a:avLst/>
          </a:prstGeom>
        </p:spPr>
        <p:txBody>
          <a:bodyPr wrap="square" lIns="0" tIns="0" rIns="0" bIns="0" anchor="b">
            <a:sp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3096510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Break_Appendix">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0BD6F6-BA7F-1842-B008-FA5645D42B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3" name="object 4">
            <a:extLst>
              <a:ext uri="{FF2B5EF4-FFF2-40B4-BE49-F238E27FC236}">
                <a16:creationId xmlns:a16="http://schemas.microsoft.com/office/drawing/2014/main" id="{31BE15C5-6345-EA60-9F1A-B610B487DF8F}"/>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object 23">
            <a:extLst>
              <a:ext uri="{FF2B5EF4-FFF2-40B4-BE49-F238E27FC236}">
                <a16:creationId xmlns:a16="http://schemas.microsoft.com/office/drawing/2014/main" id="{749F5D6D-26BE-3EEC-C3F5-B7C47A7CEE75}"/>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Tree>
    <p:extLst>
      <p:ext uri="{BB962C8B-B14F-4D97-AF65-F5344CB8AC3E}">
        <p14:creationId xmlns:p14="http://schemas.microsoft.com/office/powerpoint/2010/main" val="10718486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609600" y="1208088"/>
            <a:ext cx="3048000"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4572000" y="1208088"/>
            <a:ext cx="3055938"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p:nvPr>
        </p:nvSpPr>
        <p:spPr>
          <a:xfrm>
            <a:off x="8529638" y="1208088"/>
            <a:ext cx="3052762"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63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F71C-91DF-4689-926C-DFB3D15284BB}"/>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8C9FF4BD-004D-4D09-852B-5DC7AED9B3F4}"/>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F47ADF94-06D7-4784-9835-ADEDB26BC4D0}"/>
              </a:ext>
            </a:extLst>
          </p:cNvPr>
          <p:cNvSpPr txBox="1">
            <a:spLocks/>
          </p:cNvSpPr>
          <p:nvPr userDrawn="1"/>
        </p:nvSpPr>
        <p:spPr>
          <a:xfrm>
            <a:off x="609600" y="2646763"/>
            <a:ext cx="10972800" cy="1400383"/>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pitchFamily="50" charset="0"/>
                <a:ea typeface="+mj-ea"/>
                <a:cs typeface="+mj-cs"/>
              </a:rPr>
              <a:t>EDELMAN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Black" panose="02000000000000000000" pitchFamily="50" charset="0"/>
                <a:ea typeface="+mj-ea"/>
                <a:cs typeface="+mj-cs"/>
              </a:rPr>
              <a:t>DATA &amp; INTELLIGENCE (DxI)</a:t>
            </a:r>
          </a:p>
        </p:txBody>
      </p:sp>
      <p:sp>
        <p:nvSpPr>
          <p:cNvPr id="6" name="Footer Placeholder 4">
            <a:extLst>
              <a:ext uri="{FF2B5EF4-FFF2-40B4-BE49-F238E27FC236}">
                <a16:creationId xmlns:a16="http://schemas.microsoft.com/office/drawing/2014/main" id="{09AEBC30-177A-4C08-B996-906F0143AF49}"/>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8" name="Straight Connector 7">
            <a:extLst>
              <a:ext uri="{FF2B5EF4-FFF2-40B4-BE49-F238E27FC236}">
                <a16:creationId xmlns:a16="http://schemas.microsoft.com/office/drawing/2014/main" id="{E93B8CD9-57B5-45B8-8958-FED0EB7D27A8}"/>
              </a:ext>
            </a:extLst>
          </p:cNvPr>
          <p:cNvCxnSpPr>
            <a:cxnSpLocks/>
          </p:cNvCxnSpPr>
          <p:nvPr userDrawn="1"/>
        </p:nvCxnSpPr>
        <p:spPr>
          <a:xfrm flipH="1">
            <a:off x="727546" y="4237267"/>
            <a:ext cx="8048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CD16A6-5AA2-4016-8DF5-8F4269B9BDD7}"/>
              </a:ext>
            </a:extLst>
          </p:cNvPr>
          <p:cNvSpPr>
            <a:spLocks noGrp="1"/>
          </p:cNvSpPr>
          <p:nvPr>
            <p:ph type="title" hasCustomPrompt="1"/>
          </p:nvPr>
        </p:nvSpPr>
        <p:spPr>
          <a:xfrm>
            <a:off x="727546" y="4518263"/>
            <a:ext cx="10972800" cy="246221"/>
          </a:xfrm>
        </p:spPr>
        <p:txBody>
          <a:bodyPr wrap="square" bIns="0" anchor="t">
            <a:spAutoFit/>
          </a:bodyPr>
          <a:lstStyle>
            <a:lvl1pPr>
              <a:defRPr lang="en-US" sz="1600" i="0" kern="1200" spc="120" dirty="0" smtClean="0">
                <a:solidFill>
                  <a:srgbClr val="FFFFFF"/>
                </a:solidFill>
                <a:latin typeface="Verlag Light"/>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1709409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BD93BC-ACBB-4AD6-957E-5C4BC00263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9" name="Text Placeholder 28">
            <a:extLst>
              <a:ext uri="{FF2B5EF4-FFF2-40B4-BE49-F238E27FC236}">
                <a16:creationId xmlns:a16="http://schemas.microsoft.com/office/drawing/2014/main" id="{AD5D5448-EE54-4402-AFF0-AA75A9D0FF4B}"/>
              </a:ext>
            </a:extLst>
          </p:cNvPr>
          <p:cNvSpPr>
            <a:spLocks noGrp="1"/>
          </p:cNvSpPr>
          <p:nvPr>
            <p:ph type="body" sz="quarter" idx="11" hasCustomPrompt="1"/>
          </p:nvPr>
        </p:nvSpPr>
        <p:spPr>
          <a:xfrm>
            <a:off x="6070242" y="1192738"/>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0" name="Text Placeholder 28">
            <a:extLst>
              <a:ext uri="{FF2B5EF4-FFF2-40B4-BE49-F238E27FC236}">
                <a16:creationId xmlns:a16="http://schemas.microsoft.com/office/drawing/2014/main" id="{FF47F59D-4088-4E44-AF10-E72F9EC71AFF}"/>
              </a:ext>
            </a:extLst>
          </p:cNvPr>
          <p:cNvSpPr>
            <a:spLocks noGrp="1"/>
          </p:cNvSpPr>
          <p:nvPr>
            <p:ph type="body" sz="quarter" idx="12" hasCustomPrompt="1"/>
          </p:nvPr>
        </p:nvSpPr>
        <p:spPr>
          <a:xfrm>
            <a:off x="6070242" y="2400329"/>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5" name="Text Placeholder 28">
            <a:extLst>
              <a:ext uri="{FF2B5EF4-FFF2-40B4-BE49-F238E27FC236}">
                <a16:creationId xmlns:a16="http://schemas.microsoft.com/office/drawing/2014/main" id="{61EFF02A-A689-4D9A-8D6C-CDD2DC661544}"/>
              </a:ext>
            </a:extLst>
          </p:cNvPr>
          <p:cNvSpPr>
            <a:spLocks noGrp="1"/>
          </p:cNvSpPr>
          <p:nvPr>
            <p:ph type="body" sz="quarter" idx="13" hasCustomPrompt="1"/>
          </p:nvPr>
        </p:nvSpPr>
        <p:spPr>
          <a:xfrm>
            <a:off x="6073944" y="3608955"/>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6" name="Text Placeholder 28">
            <a:extLst>
              <a:ext uri="{FF2B5EF4-FFF2-40B4-BE49-F238E27FC236}">
                <a16:creationId xmlns:a16="http://schemas.microsoft.com/office/drawing/2014/main" id="{A4EF1134-E39C-4E7E-9E20-947400F3E70B}"/>
              </a:ext>
            </a:extLst>
          </p:cNvPr>
          <p:cNvSpPr>
            <a:spLocks noGrp="1"/>
          </p:cNvSpPr>
          <p:nvPr>
            <p:ph type="body" sz="quarter" idx="14" hasCustomPrompt="1"/>
          </p:nvPr>
        </p:nvSpPr>
        <p:spPr>
          <a:xfrm>
            <a:off x="6073944" y="4816546"/>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7" name="Text Placeholder 28">
            <a:extLst>
              <a:ext uri="{FF2B5EF4-FFF2-40B4-BE49-F238E27FC236}">
                <a16:creationId xmlns:a16="http://schemas.microsoft.com/office/drawing/2014/main" id="{A091ED28-C878-405D-93D2-D0F121C09FA9}"/>
              </a:ext>
            </a:extLst>
          </p:cNvPr>
          <p:cNvSpPr>
            <a:spLocks noGrp="1"/>
          </p:cNvSpPr>
          <p:nvPr>
            <p:ph type="body" sz="quarter" idx="15" hasCustomPrompt="1"/>
          </p:nvPr>
        </p:nvSpPr>
        <p:spPr>
          <a:xfrm>
            <a:off x="6071727" y="6029262"/>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2" name="Title 1">
            <a:extLst>
              <a:ext uri="{FF2B5EF4-FFF2-40B4-BE49-F238E27FC236}">
                <a16:creationId xmlns:a16="http://schemas.microsoft.com/office/drawing/2014/main" id="{A88D5256-6766-4FB9-909E-400AA093C21B}"/>
              </a:ext>
            </a:extLst>
          </p:cNvPr>
          <p:cNvSpPr>
            <a:spLocks noGrp="1"/>
          </p:cNvSpPr>
          <p:nvPr>
            <p:ph type="title" hasCustomPrompt="1"/>
          </p:nvPr>
        </p:nvSpPr>
        <p:spPr>
          <a:xfrm>
            <a:off x="574431" y="3210334"/>
            <a:ext cx="3914273"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a:t>
            </a:r>
          </a:p>
        </p:txBody>
      </p:sp>
      <p:sp>
        <p:nvSpPr>
          <p:cNvPr id="3" name="Slide Number Placeholder 2">
            <a:extLst>
              <a:ext uri="{FF2B5EF4-FFF2-40B4-BE49-F238E27FC236}">
                <a16:creationId xmlns:a16="http://schemas.microsoft.com/office/drawing/2014/main" id="{A14EE7A2-29A1-4776-BB71-23C894C76317}"/>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5" name="Footer Placeholder 4">
            <a:extLst>
              <a:ext uri="{FF2B5EF4-FFF2-40B4-BE49-F238E27FC236}">
                <a16:creationId xmlns:a16="http://schemas.microsoft.com/office/drawing/2014/main" id="{C0F842FE-FEB0-417E-82A6-90D151EF4ACA}"/>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03759CCA-5DB1-4A1C-A7C7-6A5143EE8CE0}"/>
              </a:ext>
            </a:extLst>
          </p:cNvPr>
          <p:cNvCxnSpPr>
            <a:cxnSpLocks/>
          </p:cNvCxnSpPr>
          <p:nvPr userDrawn="1"/>
        </p:nvCxnSpPr>
        <p:spPr>
          <a:xfrm flipH="1">
            <a:off x="623460" y="2969654"/>
            <a:ext cx="2011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3453CBE-224E-491D-A71A-E946CFFF8067}"/>
              </a:ext>
            </a:extLst>
          </p:cNvPr>
          <p:cNvGrpSpPr/>
          <p:nvPr userDrawn="1"/>
        </p:nvGrpSpPr>
        <p:grpSpPr>
          <a:xfrm>
            <a:off x="5981283" y="308147"/>
            <a:ext cx="4224866" cy="830997"/>
            <a:chOff x="5981283" y="318307"/>
            <a:chExt cx="4224866" cy="830997"/>
          </a:xfrm>
        </p:grpSpPr>
        <p:sp>
          <p:nvSpPr>
            <p:cNvPr id="10" name="TextBox 9">
              <a:extLst>
                <a:ext uri="{FF2B5EF4-FFF2-40B4-BE49-F238E27FC236}">
                  <a16:creationId xmlns:a16="http://schemas.microsoft.com/office/drawing/2014/main" id="{4769E39B-BB5F-48E7-B17A-46F56AEE9BE4}"/>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F5050"/>
                  </a:solidFill>
                  <a:latin typeface="Verlag Black"/>
                </a:rPr>
                <a:t>1</a:t>
              </a:r>
              <a:endParaRPr lang="en-US" sz="4000" i="0" baseline="0">
                <a:solidFill>
                  <a:srgbClr val="FF5050"/>
                </a:solidFill>
              </a:endParaRPr>
            </a:p>
          </p:txBody>
        </p:sp>
        <p:cxnSp>
          <p:nvCxnSpPr>
            <p:cNvPr id="11" name="Straight Connector 10">
              <a:extLst>
                <a:ext uri="{FF2B5EF4-FFF2-40B4-BE49-F238E27FC236}">
                  <a16:creationId xmlns:a16="http://schemas.microsoft.com/office/drawing/2014/main" id="{56816282-40E6-4940-8A19-08AEA1CFF9B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9A3D06-E613-4E45-ADA7-305352C0CB2A}"/>
              </a:ext>
            </a:extLst>
          </p:cNvPr>
          <p:cNvGrpSpPr/>
          <p:nvPr userDrawn="1"/>
        </p:nvGrpSpPr>
        <p:grpSpPr>
          <a:xfrm>
            <a:off x="5981283" y="1516666"/>
            <a:ext cx="4224866" cy="830997"/>
            <a:chOff x="5981283" y="318307"/>
            <a:chExt cx="4224866" cy="830997"/>
          </a:xfrm>
        </p:grpSpPr>
        <p:sp>
          <p:nvSpPr>
            <p:cNvPr id="14" name="TextBox 13">
              <a:extLst>
                <a:ext uri="{FF2B5EF4-FFF2-40B4-BE49-F238E27FC236}">
                  <a16:creationId xmlns:a16="http://schemas.microsoft.com/office/drawing/2014/main" id="{5DE006B7-5C3A-4B23-B847-21A5C8142A3B}"/>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15927"/>
                  </a:solidFill>
                  <a:latin typeface="Verlag Black"/>
                </a:rPr>
                <a:t>2</a:t>
              </a:r>
              <a:endParaRPr lang="en-US" sz="4000" i="0" baseline="0">
                <a:solidFill>
                  <a:srgbClr val="F15927"/>
                </a:solidFill>
              </a:endParaRPr>
            </a:p>
          </p:txBody>
        </p:sp>
        <p:cxnSp>
          <p:nvCxnSpPr>
            <p:cNvPr id="15" name="Straight Connector 14">
              <a:extLst>
                <a:ext uri="{FF2B5EF4-FFF2-40B4-BE49-F238E27FC236}">
                  <a16:creationId xmlns:a16="http://schemas.microsoft.com/office/drawing/2014/main" id="{F5545E48-043F-4EC2-933C-1B35B9FD09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B3AAE2-1A72-41E7-9B9F-B2C6347B01E5}"/>
              </a:ext>
            </a:extLst>
          </p:cNvPr>
          <p:cNvGrpSpPr/>
          <p:nvPr userDrawn="1"/>
        </p:nvGrpSpPr>
        <p:grpSpPr>
          <a:xfrm>
            <a:off x="5981283" y="2726084"/>
            <a:ext cx="4224866" cy="830997"/>
            <a:chOff x="5981283" y="318307"/>
            <a:chExt cx="4224866" cy="830997"/>
          </a:xfrm>
        </p:grpSpPr>
        <p:sp>
          <p:nvSpPr>
            <p:cNvPr id="18" name="TextBox 17">
              <a:extLst>
                <a:ext uri="{FF2B5EF4-FFF2-40B4-BE49-F238E27FC236}">
                  <a16:creationId xmlns:a16="http://schemas.microsoft.com/office/drawing/2014/main" id="{90AF364C-BE3F-4BD8-B958-E494A397158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33CCCC"/>
                  </a:solidFill>
                  <a:latin typeface="Verlag Black"/>
                </a:rPr>
                <a:t>3</a:t>
              </a:r>
              <a:endParaRPr lang="en-US" sz="4000" i="0" baseline="0">
                <a:solidFill>
                  <a:srgbClr val="33CCCC"/>
                </a:solidFill>
              </a:endParaRPr>
            </a:p>
          </p:txBody>
        </p:sp>
        <p:cxnSp>
          <p:nvCxnSpPr>
            <p:cNvPr id="19" name="Straight Connector 18">
              <a:extLst>
                <a:ext uri="{FF2B5EF4-FFF2-40B4-BE49-F238E27FC236}">
                  <a16:creationId xmlns:a16="http://schemas.microsoft.com/office/drawing/2014/main" id="{54946AE7-C287-49FE-AEA7-728FAA0AB8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1BFD566-9DB3-4F51-96B6-8A3823513EB7}"/>
              </a:ext>
            </a:extLst>
          </p:cNvPr>
          <p:cNvGrpSpPr/>
          <p:nvPr userDrawn="1"/>
        </p:nvGrpSpPr>
        <p:grpSpPr>
          <a:xfrm>
            <a:off x="5981283" y="3934603"/>
            <a:ext cx="4224866" cy="830997"/>
            <a:chOff x="5981283" y="318307"/>
            <a:chExt cx="4224866" cy="830997"/>
          </a:xfrm>
        </p:grpSpPr>
        <p:sp>
          <p:nvSpPr>
            <p:cNvPr id="22" name="TextBox 21">
              <a:extLst>
                <a:ext uri="{FF2B5EF4-FFF2-40B4-BE49-F238E27FC236}">
                  <a16:creationId xmlns:a16="http://schemas.microsoft.com/office/drawing/2014/main" id="{14F1859E-DCAC-45AE-BC27-A284FC7DDCE2}"/>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00CCFF"/>
                  </a:solidFill>
                  <a:latin typeface="Verlag Black"/>
                </a:rPr>
                <a:t>4</a:t>
              </a:r>
              <a:endParaRPr lang="en-US" sz="4000" i="0" baseline="0">
                <a:solidFill>
                  <a:srgbClr val="00CCFF"/>
                </a:solidFill>
              </a:endParaRPr>
            </a:p>
          </p:txBody>
        </p:sp>
        <p:cxnSp>
          <p:nvCxnSpPr>
            <p:cNvPr id="23" name="Straight Connector 22">
              <a:extLst>
                <a:ext uri="{FF2B5EF4-FFF2-40B4-BE49-F238E27FC236}">
                  <a16:creationId xmlns:a16="http://schemas.microsoft.com/office/drawing/2014/main" id="{A2151DAC-0FF4-4571-9E01-061333B8E9D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7D67C80-67C9-467D-B3E4-CF4398B9464C}"/>
              </a:ext>
            </a:extLst>
          </p:cNvPr>
          <p:cNvGrpSpPr/>
          <p:nvPr userDrawn="1"/>
        </p:nvGrpSpPr>
        <p:grpSpPr>
          <a:xfrm>
            <a:off x="5981283" y="5144021"/>
            <a:ext cx="4224866" cy="830997"/>
            <a:chOff x="5981283" y="318307"/>
            <a:chExt cx="4224866" cy="830997"/>
          </a:xfrm>
        </p:grpSpPr>
        <p:sp>
          <p:nvSpPr>
            <p:cNvPr id="26" name="TextBox 25">
              <a:extLst>
                <a:ext uri="{FF2B5EF4-FFF2-40B4-BE49-F238E27FC236}">
                  <a16:creationId xmlns:a16="http://schemas.microsoft.com/office/drawing/2014/main" id="{E55C43E8-89F2-4B01-8D34-87D47FA48F7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9966FF"/>
                  </a:solidFill>
                  <a:latin typeface="Verlag Black"/>
                </a:rPr>
                <a:t>5</a:t>
              </a:r>
              <a:endParaRPr lang="en-US" sz="4000" i="0" baseline="0">
                <a:solidFill>
                  <a:srgbClr val="9966FF"/>
                </a:solidFill>
              </a:endParaRPr>
            </a:p>
          </p:txBody>
        </p:sp>
        <p:cxnSp>
          <p:nvCxnSpPr>
            <p:cNvPr id="27" name="Straight Connector 26">
              <a:extLst>
                <a:ext uri="{FF2B5EF4-FFF2-40B4-BE49-F238E27FC236}">
                  <a16:creationId xmlns:a16="http://schemas.microsoft.com/office/drawing/2014/main" id="{B7EC624A-B638-42E5-84F0-CAF2CBE16520}"/>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53708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919443-E1F0-4CD9-93CE-81F6A0C3E95E}"/>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4" name="Straight Connector 3">
            <a:extLst>
              <a:ext uri="{FF2B5EF4-FFF2-40B4-BE49-F238E27FC236}">
                <a16:creationId xmlns:a16="http://schemas.microsoft.com/office/drawing/2014/main" id="{C4050AE2-C4E1-42D0-B00F-9C0BA0F57D3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924D927-FFDA-40EB-9AF1-C684481B1D0F}"/>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11152792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463504-6306-401F-BC12-FC24F366EF5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C655C64-E1E1-4169-AC07-2948841DFFF1}"/>
              </a:ext>
            </a:extLst>
          </p:cNvPr>
          <p:cNvGrpSpPr/>
          <p:nvPr userDrawn="1"/>
        </p:nvGrpSpPr>
        <p:grpSpPr>
          <a:xfrm>
            <a:off x="8121377" y="0"/>
            <a:ext cx="4070623" cy="6858000"/>
            <a:chOff x="8121377" y="0"/>
            <a:chExt cx="4070623" cy="6858000"/>
          </a:xfrm>
        </p:grpSpPr>
        <p:sp>
          <p:nvSpPr>
            <p:cNvPr id="7" name="Rectangle 6">
              <a:extLst>
                <a:ext uri="{FF2B5EF4-FFF2-40B4-BE49-F238E27FC236}">
                  <a16:creationId xmlns:a16="http://schemas.microsoft.com/office/drawing/2014/main" id="{2256E223-FA88-4953-A92C-945326899E0E}"/>
                </a:ext>
              </a:extLst>
            </p:cNvPr>
            <p:cNvSpPr/>
            <p:nvPr/>
          </p:nvSpPr>
          <p:spPr>
            <a:xfrm>
              <a:off x="8121377" y="0"/>
              <a:ext cx="4070623"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FD6806F-EBE1-4D48-A99D-DF0CF501E6EB}"/>
                </a:ext>
              </a:extLst>
            </p:cNvPr>
            <p:cNvSpPr/>
            <p:nvPr/>
          </p:nvSpPr>
          <p:spPr>
            <a:xfrm rot="5400000">
              <a:off x="7814883" y="3247294"/>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grpSp>
      <p:sp>
        <p:nvSpPr>
          <p:cNvPr id="2" name="Title 1">
            <a:extLst>
              <a:ext uri="{FF2B5EF4-FFF2-40B4-BE49-F238E27FC236}">
                <a16:creationId xmlns:a16="http://schemas.microsoft.com/office/drawing/2014/main" id="{74495054-25C5-4893-AE33-1119221D6277}"/>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38FA3527-90E6-4E3D-BCC2-32D2BE477B0C}"/>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29018610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A9511-ED03-438E-90C5-7DB16C9DEA5C}"/>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4" name="Text Placeholder 13">
            <a:extLst>
              <a:ext uri="{FF2B5EF4-FFF2-40B4-BE49-F238E27FC236}">
                <a16:creationId xmlns:a16="http://schemas.microsoft.com/office/drawing/2014/main" id="{AE341EA1-0F7D-4EF1-86D1-CFB722092697}"/>
              </a:ext>
            </a:extLst>
          </p:cNvPr>
          <p:cNvSpPr>
            <a:spLocks noGrp="1"/>
          </p:cNvSpPr>
          <p:nvPr>
            <p:ph type="body" sz="quarter" idx="11" hasCustomPrompt="1"/>
          </p:nvPr>
        </p:nvSpPr>
        <p:spPr>
          <a:xfrm>
            <a:off x="5233096" y="1674999"/>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15" name="Text Placeholder 13">
            <a:extLst>
              <a:ext uri="{FF2B5EF4-FFF2-40B4-BE49-F238E27FC236}">
                <a16:creationId xmlns:a16="http://schemas.microsoft.com/office/drawing/2014/main" id="{61FF7BDE-1D7E-43EC-93A5-7DD0A164EC66}"/>
              </a:ext>
            </a:extLst>
          </p:cNvPr>
          <p:cNvSpPr>
            <a:spLocks noGrp="1"/>
          </p:cNvSpPr>
          <p:nvPr>
            <p:ph type="body" sz="quarter" idx="12" hasCustomPrompt="1"/>
          </p:nvPr>
        </p:nvSpPr>
        <p:spPr>
          <a:xfrm>
            <a:off x="5219242" y="109669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6" name="Text Placeholder 13">
            <a:extLst>
              <a:ext uri="{FF2B5EF4-FFF2-40B4-BE49-F238E27FC236}">
                <a16:creationId xmlns:a16="http://schemas.microsoft.com/office/drawing/2014/main" id="{4F6E4CF7-C6DF-4CD8-861E-AC4832BF793C}"/>
              </a:ext>
            </a:extLst>
          </p:cNvPr>
          <p:cNvSpPr>
            <a:spLocks noGrp="1"/>
          </p:cNvSpPr>
          <p:nvPr>
            <p:ph type="body" sz="quarter" idx="13" hasCustomPrompt="1"/>
          </p:nvPr>
        </p:nvSpPr>
        <p:spPr>
          <a:xfrm>
            <a:off x="5246950" y="4322525"/>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chemeClr val="tx1"/>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27" name="Text Placeholder 13">
            <a:extLst>
              <a:ext uri="{FF2B5EF4-FFF2-40B4-BE49-F238E27FC236}">
                <a16:creationId xmlns:a16="http://schemas.microsoft.com/office/drawing/2014/main" id="{CE3576ED-9388-4D8C-819E-FBA5BEEC669B}"/>
              </a:ext>
            </a:extLst>
          </p:cNvPr>
          <p:cNvSpPr>
            <a:spLocks noGrp="1"/>
          </p:cNvSpPr>
          <p:nvPr>
            <p:ph type="body" sz="quarter" idx="14" hasCustomPrompt="1"/>
          </p:nvPr>
        </p:nvSpPr>
        <p:spPr>
          <a:xfrm>
            <a:off x="5233096" y="3744220"/>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grpSp>
        <p:nvGrpSpPr>
          <p:cNvPr id="17" name="Group 16">
            <a:extLst>
              <a:ext uri="{FF2B5EF4-FFF2-40B4-BE49-F238E27FC236}">
                <a16:creationId xmlns:a16="http://schemas.microsoft.com/office/drawing/2014/main" id="{B6C5927D-DAAF-487A-A2CB-E21645D739AC}"/>
              </a:ext>
            </a:extLst>
          </p:cNvPr>
          <p:cNvGrpSpPr/>
          <p:nvPr userDrawn="1"/>
        </p:nvGrpSpPr>
        <p:grpSpPr>
          <a:xfrm>
            <a:off x="4939903" y="1184034"/>
            <a:ext cx="0" cy="4601851"/>
            <a:chOff x="5022936" y="1195985"/>
            <a:chExt cx="0" cy="4601851"/>
          </a:xfrm>
        </p:grpSpPr>
        <p:cxnSp>
          <p:nvCxnSpPr>
            <p:cNvPr id="20" name="Straight Connector 19">
              <a:extLst>
                <a:ext uri="{FF2B5EF4-FFF2-40B4-BE49-F238E27FC236}">
                  <a16:creationId xmlns:a16="http://schemas.microsoft.com/office/drawing/2014/main" id="{54A1DC88-054A-4D6E-9818-63BF487C335E}"/>
                </a:ext>
              </a:extLst>
            </p:cNvPr>
            <p:cNvCxnSpPr/>
            <p:nvPr/>
          </p:nvCxnSpPr>
          <p:spPr>
            <a:xfrm>
              <a:off x="5022936" y="1195985"/>
              <a:ext cx="0" cy="1958498"/>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E8445C-F632-4843-ACE1-776077CF56B7}"/>
                </a:ext>
              </a:extLst>
            </p:cNvPr>
            <p:cNvCxnSpPr/>
            <p:nvPr/>
          </p:nvCxnSpPr>
          <p:spPr>
            <a:xfrm>
              <a:off x="5022936" y="3839338"/>
              <a:ext cx="0" cy="19584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23F9ED7-6B70-41FD-9B0B-C1E98F11E51F}"/>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9" name="Title 1">
            <a:extLst>
              <a:ext uri="{FF2B5EF4-FFF2-40B4-BE49-F238E27FC236}">
                <a16:creationId xmlns:a16="http://schemas.microsoft.com/office/drawing/2014/main" id="{04EEF647-3032-4A61-B255-B44C9CC8CF2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0" name="Isosceles Triangle 29">
            <a:extLst>
              <a:ext uri="{FF2B5EF4-FFF2-40B4-BE49-F238E27FC236}">
                <a16:creationId xmlns:a16="http://schemas.microsoft.com/office/drawing/2014/main" id="{4BB91A96-C778-4746-A9C2-9F0687CB54FC}"/>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31" name="Isosceles Triangle 30">
            <a:extLst>
              <a:ext uri="{FF2B5EF4-FFF2-40B4-BE49-F238E27FC236}">
                <a16:creationId xmlns:a16="http://schemas.microsoft.com/office/drawing/2014/main" id="{0C4D35C2-18FB-4DE5-85CC-715A9E4B5984}"/>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32" name="Straight Connector 31">
            <a:extLst>
              <a:ext uri="{FF2B5EF4-FFF2-40B4-BE49-F238E27FC236}">
                <a16:creationId xmlns:a16="http://schemas.microsoft.com/office/drawing/2014/main" id="{A0C2D15A-7013-4F91-BE47-4097071BD2B6}"/>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ooter Placeholder 4">
            <a:extLst>
              <a:ext uri="{FF2B5EF4-FFF2-40B4-BE49-F238E27FC236}">
                <a16:creationId xmlns:a16="http://schemas.microsoft.com/office/drawing/2014/main" id="{8753D8BC-BC4A-426D-A4AF-77DF1434474E}"/>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2021</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84410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2" descr="three person standing near wall inside building">
            <a:extLst>
              <a:ext uri="{FF2B5EF4-FFF2-40B4-BE49-F238E27FC236}">
                <a16:creationId xmlns:a16="http://schemas.microsoft.com/office/drawing/2014/main" id="{CAB6753E-AA87-40EA-A892-9DE540F7B21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7834"/>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2286368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2" name="Parallelogram 41">
            <a:extLst>
              <a:ext uri="{FF2B5EF4-FFF2-40B4-BE49-F238E27FC236}">
                <a16:creationId xmlns:a16="http://schemas.microsoft.com/office/drawing/2014/main" id="{B04A9182-AFB8-4AB9-A122-7C52B4CDDD8A}"/>
              </a:ext>
            </a:extLst>
          </p:cNvPr>
          <p:cNvSpPr/>
          <p:nvPr userDrawn="1"/>
        </p:nvSpPr>
        <p:spPr>
          <a:xfrm>
            <a:off x="8452121" y="1625647"/>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5BB0B11D-1E27-446A-AFB6-30DB21628D00}"/>
              </a:ext>
            </a:extLst>
          </p:cNvPr>
          <p:cNvSpPr/>
          <p:nvPr userDrawn="1"/>
        </p:nvSpPr>
        <p:spPr>
          <a:xfrm>
            <a:off x="4486029" y="1618092"/>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612970A0-5CD9-423A-8C3C-5C85109E178C}"/>
              </a:ext>
            </a:extLst>
          </p:cNvPr>
          <p:cNvSpPr/>
          <p:nvPr userDrawn="1"/>
        </p:nvSpPr>
        <p:spPr>
          <a:xfrm>
            <a:off x="523700" y="1622509"/>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56">
            <a:extLst>
              <a:ext uri="{FF2B5EF4-FFF2-40B4-BE49-F238E27FC236}">
                <a16:creationId xmlns:a16="http://schemas.microsoft.com/office/drawing/2014/main" id="{AB78A2C7-E5F7-4CDE-B593-9A10A47115D7}"/>
              </a:ext>
            </a:extLst>
          </p:cNvPr>
          <p:cNvSpPr>
            <a:spLocks noGrp="1"/>
          </p:cNvSpPr>
          <p:nvPr>
            <p:ph type="body" sz="quarter" idx="14" hasCustomPrompt="1"/>
          </p:nvPr>
        </p:nvSpPr>
        <p:spPr>
          <a:xfrm>
            <a:off x="623460" y="1620894"/>
            <a:ext cx="2225091" cy="259815"/>
          </a:xfrm>
        </p:spPr>
        <p:txBody>
          <a:bodyPr/>
          <a:lstStyle>
            <a:lvl1pPr>
              <a:defRPr>
                <a:solidFill>
                  <a:schemeClr val="tx1"/>
                </a:solidFill>
                <a:latin typeface="Verlag Bold" pitchFamily="50" charset="0"/>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8" name="Text Placeholder 56">
            <a:extLst>
              <a:ext uri="{FF2B5EF4-FFF2-40B4-BE49-F238E27FC236}">
                <a16:creationId xmlns:a16="http://schemas.microsoft.com/office/drawing/2014/main" id="{8B479F38-959B-499F-848D-75C7A2F208AB}"/>
              </a:ext>
            </a:extLst>
          </p:cNvPr>
          <p:cNvSpPr>
            <a:spLocks noGrp="1"/>
          </p:cNvSpPr>
          <p:nvPr>
            <p:ph type="body" sz="quarter" idx="15" hasCustomPrompt="1"/>
          </p:nvPr>
        </p:nvSpPr>
        <p:spPr>
          <a:xfrm>
            <a:off x="4585859" y="1620894"/>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9" name="Text Placeholder 56">
            <a:extLst>
              <a:ext uri="{FF2B5EF4-FFF2-40B4-BE49-F238E27FC236}">
                <a16:creationId xmlns:a16="http://schemas.microsoft.com/office/drawing/2014/main" id="{E0629B29-BE8B-4BF2-935D-1B86D9BF23A2}"/>
              </a:ext>
            </a:extLst>
          </p:cNvPr>
          <p:cNvSpPr>
            <a:spLocks noGrp="1"/>
          </p:cNvSpPr>
          <p:nvPr>
            <p:ph type="body" sz="quarter" idx="16" hasCustomPrompt="1"/>
          </p:nvPr>
        </p:nvSpPr>
        <p:spPr>
          <a:xfrm>
            <a:off x="8548688" y="1620893"/>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4" name="Text Placeholder 40">
            <a:extLst>
              <a:ext uri="{FF2B5EF4-FFF2-40B4-BE49-F238E27FC236}">
                <a16:creationId xmlns:a16="http://schemas.microsoft.com/office/drawing/2014/main" id="{6BB6FEB8-D799-4A1B-A99C-FAD40377071F}"/>
              </a:ext>
            </a:extLst>
          </p:cNvPr>
          <p:cNvSpPr>
            <a:spLocks noGrp="1"/>
          </p:cNvSpPr>
          <p:nvPr>
            <p:ph type="body" sz="quarter" idx="12" hasCustomPrompt="1"/>
          </p:nvPr>
        </p:nvSpPr>
        <p:spPr>
          <a:xfrm>
            <a:off x="4579144" y="2159113"/>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55" name="Text Placeholder 40">
            <a:extLst>
              <a:ext uri="{FF2B5EF4-FFF2-40B4-BE49-F238E27FC236}">
                <a16:creationId xmlns:a16="http://schemas.microsoft.com/office/drawing/2014/main" id="{E4C165CC-5F7D-4B9E-BFDA-0BABC01716C9}"/>
              </a:ext>
            </a:extLst>
          </p:cNvPr>
          <p:cNvSpPr>
            <a:spLocks noGrp="1"/>
          </p:cNvSpPr>
          <p:nvPr>
            <p:ph type="body" sz="quarter" idx="13" hasCustomPrompt="1"/>
          </p:nvPr>
        </p:nvSpPr>
        <p:spPr>
          <a:xfrm>
            <a:off x="8548688" y="2159112"/>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2" name="Title 1"/>
          <p:cNvSpPr>
            <a:spLocks noGrp="1"/>
          </p:cNvSpPr>
          <p:nvPr>
            <p:ph type="title" hasCustomPrompt="1"/>
          </p:nvPr>
        </p:nvSpPr>
        <p:spPr>
          <a:xfrm>
            <a:off x="609600" y="612397"/>
            <a:ext cx="10972800" cy="452432"/>
          </a:xfrm>
        </p:spPr>
        <p:txBody>
          <a:bodyPr vert="horz" wrap="square" lIns="0" tIns="0" rIns="0" bIns="118872" rtlCol="0" anchor="t" anchorCtr="0">
            <a:spAutoFit/>
          </a:bodyPr>
          <a:lstStyle>
            <a:lvl1pPr>
              <a:defRPr lang="en-US" sz="2400"/>
            </a:lvl1pPr>
          </a:lstStyle>
          <a:p>
            <a:pPr lvl="0"/>
            <a:r>
              <a:rPr lang="en-US"/>
              <a:t>CLICK TO EDIT MASTER TITLE STYLE</a:t>
            </a:r>
          </a:p>
        </p:txBody>
      </p:sp>
      <p:cxnSp>
        <p:nvCxnSpPr>
          <p:cNvPr id="27" name="Straight Connector 26">
            <a:extLst>
              <a:ext uri="{FF2B5EF4-FFF2-40B4-BE49-F238E27FC236}">
                <a16:creationId xmlns:a16="http://schemas.microsoft.com/office/drawing/2014/main" id="{31854AC9-F61B-421D-A67B-30194EB2E9B9}"/>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41" name="Text Placeholder 40">
            <a:extLst>
              <a:ext uri="{FF2B5EF4-FFF2-40B4-BE49-F238E27FC236}">
                <a16:creationId xmlns:a16="http://schemas.microsoft.com/office/drawing/2014/main" id="{36A9D436-F1E4-41FE-8E7D-31E3835D5070}"/>
              </a:ext>
            </a:extLst>
          </p:cNvPr>
          <p:cNvSpPr>
            <a:spLocks noGrp="1"/>
          </p:cNvSpPr>
          <p:nvPr>
            <p:ph type="body" sz="quarter" idx="11" hasCustomPrompt="1"/>
          </p:nvPr>
        </p:nvSpPr>
        <p:spPr>
          <a:xfrm>
            <a:off x="623888" y="2159114"/>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grpSp>
        <p:nvGrpSpPr>
          <p:cNvPr id="51" name="Group 50">
            <a:extLst>
              <a:ext uri="{FF2B5EF4-FFF2-40B4-BE49-F238E27FC236}">
                <a16:creationId xmlns:a16="http://schemas.microsoft.com/office/drawing/2014/main" id="{1F89F2D4-CC2F-4F51-BA95-291C494487CA}"/>
              </a:ext>
            </a:extLst>
          </p:cNvPr>
          <p:cNvGrpSpPr/>
          <p:nvPr userDrawn="1"/>
        </p:nvGrpSpPr>
        <p:grpSpPr>
          <a:xfrm>
            <a:off x="4114800" y="1625647"/>
            <a:ext cx="3962400" cy="3311553"/>
            <a:chOff x="4114800" y="1750802"/>
            <a:chExt cx="3962400" cy="3186398"/>
          </a:xfrm>
        </p:grpSpPr>
        <p:cxnSp>
          <p:nvCxnSpPr>
            <p:cNvPr id="52" name="Straight Connector 51">
              <a:extLst>
                <a:ext uri="{FF2B5EF4-FFF2-40B4-BE49-F238E27FC236}">
                  <a16:creationId xmlns:a16="http://schemas.microsoft.com/office/drawing/2014/main" id="{589F5398-95E7-4FF2-BD4C-B9A08946C9B3}"/>
                </a:ext>
              </a:extLst>
            </p:cNvPr>
            <p:cNvCxnSpPr/>
            <p:nvPr/>
          </p:nvCxnSpPr>
          <p:spPr>
            <a:xfrm>
              <a:off x="4114800" y="1750803"/>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5FFFE8-716B-43C0-961E-DA48DAD1E2BC}"/>
                </a:ext>
              </a:extLst>
            </p:cNvPr>
            <p:cNvCxnSpPr/>
            <p:nvPr/>
          </p:nvCxnSpPr>
          <p:spPr>
            <a:xfrm>
              <a:off x="8077200" y="1750802"/>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32255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9" name="Text Placeholder 13">
            <a:extLst>
              <a:ext uri="{FF2B5EF4-FFF2-40B4-BE49-F238E27FC236}">
                <a16:creationId xmlns:a16="http://schemas.microsoft.com/office/drawing/2014/main" id="{7A8B5275-BAD0-4C46-AA9E-DC816E981B94}"/>
              </a:ext>
            </a:extLst>
          </p:cNvPr>
          <p:cNvSpPr>
            <a:spLocks noGrp="1"/>
          </p:cNvSpPr>
          <p:nvPr>
            <p:ph type="body" sz="quarter" idx="15" hasCustomPrompt="1"/>
          </p:nvPr>
        </p:nvSpPr>
        <p:spPr>
          <a:xfrm>
            <a:off x="5253960" y="5401943"/>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0" name="Text Placeholder 13">
            <a:extLst>
              <a:ext uri="{FF2B5EF4-FFF2-40B4-BE49-F238E27FC236}">
                <a16:creationId xmlns:a16="http://schemas.microsoft.com/office/drawing/2014/main" id="{6A11A443-642F-4213-B81B-835CD263D84D}"/>
              </a:ext>
            </a:extLst>
          </p:cNvPr>
          <p:cNvSpPr>
            <a:spLocks noGrp="1"/>
          </p:cNvSpPr>
          <p:nvPr>
            <p:ph type="body" sz="quarter" idx="16" hasCustomPrompt="1"/>
          </p:nvPr>
        </p:nvSpPr>
        <p:spPr>
          <a:xfrm>
            <a:off x="5254882" y="4960798"/>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31" name="Text Placeholder 13">
            <a:extLst>
              <a:ext uri="{FF2B5EF4-FFF2-40B4-BE49-F238E27FC236}">
                <a16:creationId xmlns:a16="http://schemas.microsoft.com/office/drawing/2014/main" id="{60479D4F-4165-43B6-A158-3AD8EAC79EE0}"/>
              </a:ext>
            </a:extLst>
          </p:cNvPr>
          <p:cNvSpPr>
            <a:spLocks noGrp="1"/>
          </p:cNvSpPr>
          <p:nvPr>
            <p:ph type="body" sz="quarter" idx="17" hasCustomPrompt="1"/>
          </p:nvPr>
        </p:nvSpPr>
        <p:spPr>
          <a:xfrm>
            <a:off x="5257005" y="3988879"/>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2" name="Text Placeholder 13">
            <a:extLst>
              <a:ext uri="{FF2B5EF4-FFF2-40B4-BE49-F238E27FC236}">
                <a16:creationId xmlns:a16="http://schemas.microsoft.com/office/drawing/2014/main" id="{7A98E34C-2ED4-43C4-A596-D622AF6583A2}"/>
              </a:ext>
            </a:extLst>
          </p:cNvPr>
          <p:cNvSpPr>
            <a:spLocks noGrp="1"/>
          </p:cNvSpPr>
          <p:nvPr>
            <p:ph type="body" sz="quarter" idx="18" hasCustomPrompt="1"/>
          </p:nvPr>
        </p:nvSpPr>
        <p:spPr>
          <a:xfrm>
            <a:off x="5250379" y="354773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7" name="Text Placeholder 13">
            <a:extLst>
              <a:ext uri="{FF2B5EF4-FFF2-40B4-BE49-F238E27FC236}">
                <a16:creationId xmlns:a16="http://schemas.microsoft.com/office/drawing/2014/main" id="{94435736-C471-4F43-A7AA-FE877B893A7F}"/>
              </a:ext>
            </a:extLst>
          </p:cNvPr>
          <p:cNvSpPr>
            <a:spLocks noGrp="1"/>
          </p:cNvSpPr>
          <p:nvPr>
            <p:ph type="body" sz="quarter" idx="13" hasCustomPrompt="1"/>
          </p:nvPr>
        </p:nvSpPr>
        <p:spPr>
          <a:xfrm>
            <a:off x="5250379" y="2588992"/>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8" name="Text Placeholder 13">
            <a:extLst>
              <a:ext uri="{FF2B5EF4-FFF2-40B4-BE49-F238E27FC236}">
                <a16:creationId xmlns:a16="http://schemas.microsoft.com/office/drawing/2014/main" id="{35464BF8-D248-4A97-A83C-8BE3105845AC}"/>
              </a:ext>
            </a:extLst>
          </p:cNvPr>
          <p:cNvSpPr>
            <a:spLocks noGrp="1"/>
          </p:cNvSpPr>
          <p:nvPr>
            <p:ph type="body" sz="quarter" idx="14" hasCustomPrompt="1"/>
          </p:nvPr>
        </p:nvSpPr>
        <p:spPr>
          <a:xfrm>
            <a:off x="5250378" y="215236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3" name="Text Placeholder 13">
            <a:extLst>
              <a:ext uri="{FF2B5EF4-FFF2-40B4-BE49-F238E27FC236}">
                <a16:creationId xmlns:a16="http://schemas.microsoft.com/office/drawing/2014/main" id="{BB8C0131-FCE3-46EA-98DB-4C24285BD3F2}"/>
              </a:ext>
            </a:extLst>
          </p:cNvPr>
          <p:cNvSpPr>
            <a:spLocks noGrp="1"/>
          </p:cNvSpPr>
          <p:nvPr>
            <p:ph type="body" sz="quarter" idx="11" hasCustomPrompt="1"/>
          </p:nvPr>
        </p:nvSpPr>
        <p:spPr>
          <a:xfrm>
            <a:off x="5250378" y="1170583"/>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4" name="Text Placeholder 13">
            <a:extLst>
              <a:ext uri="{FF2B5EF4-FFF2-40B4-BE49-F238E27FC236}">
                <a16:creationId xmlns:a16="http://schemas.microsoft.com/office/drawing/2014/main" id="{1438F62C-16A7-4B41-8BA6-3910B899E0B8}"/>
              </a:ext>
            </a:extLst>
          </p:cNvPr>
          <p:cNvSpPr>
            <a:spLocks noGrp="1"/>
          </p:cNvSpPr>
          <p:nvPr>
            <p:ph type="body" sz="quarter" idx="12" hasCustomPrompt="1"/>
          </p:nvPr>
        </p:nvSpPr>
        <p:spPr>
          <a:xfrm>
            <a:off x="5250378" y="72801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16" name="Rectangle 15">
            <a:extLst>
              <a:ext uri="{FF2B5EF4-FFF2-40B4-BE49-F238E27FC236}">
                <a16:creationId xmlns:a16="http://schemas.microsoft.com/office/drawing/2014/main" id="{E613FB68-549C-4B42-88F6-984ED41E6CA0}"/>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2FAA855-5A0D-4124-800E-F9D72E4693F6}"/>
              </a:ext>
            </a:extLst>
          </p:cNvPr>
          <p:cNvSpPr>
            <a:spLocks noGrp="1"/>
          </p:cNvSpPr>
          <p:nvPr>
            <p:ph type="title" hasCustomPrompt="1"/>
          </p:nvPr>
        </p:nvSpPr>
        <p:spPr>
          <a:xfrm>
            <a:off x="609600" y="2423042"/>
            <a:ext cx="2867891" cy="1228028"/>
          </a:xfrm>
        </p:spPr>
        <p:txBody>
          <a:bodyPr vert="horz" wrap="square" lIns="0" tIns="0" rIns="0" bIns="118872" rtlCol="0" anchor="t" anchorCtr="0">
            <a:spAutoFit/>
          </a:bodyPr>
          <a:lstStyle>
            <a:lvl1pPr>
              <a:defRPr kumimoji="0" lang="en-US" sz="2400" b="0" i="0" u="none" strike="noStrike" cap="none" spc="150" normalizeH="0">
                <a:ln>
                  <a:noFill/>
                </a:ln>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CF59082-ECFF-4595-84F3-A17716D04555}"/>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D2C80F6D-EB2C-4D89-B5A2-340C7964BA20}"/>
              </a:ext>
            </a:extLst>
          </p:cNvPr>
          <p:cNvCxnSpPr>
            <a:cxnSpLocks/>
          </p:cNvCxnSpPr>
          <p:nvPr userDrawn="1"/>
        </p:nvCxnSpPr>
        <p:spPr>
          <a:xfrm>
            <a:off x="4939903" y="807181"/>
            <a:ext cx="0" cy="109728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7D322-A7EF-4554-B98A-81D111E006E9}"/>
              </a:ext>
            </a:extLst>
          </p:cNvPr>
          <p:cNvCxnSpPr>
            <a:cxnSpLocks/>
          </p:cNvCxnSpPr>
          <p:nvPr userDrawn="1"/>
        </p:nvCxnSpPr>
        <p:spPr>
          <a:xfrm>
            <a:off x="4946166" y="2215341"/>
            <a:ext cx="0" cy="1097280"/>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D3D458-3828-490B-B799-4CF7AE481F53}"/>
              </a:ext>
            </a:extLst>
          </p:cNvPr>
          <p:cNvCxnSpPr>
            <a:cxnSpLocks/>
          </p:cNvCxnSpPr>
          <p:nvPr userDrawn="1"/>
        </p:nvCxnSpPr>
        <p:spPr>
          <a:xfrm>
            <a:off x="4967916" y="3623501"/>
            <a:ext cx="0" cy="1097280"/>
          </a:xfrm>
          <a:prstGeom prst="line">
            <a:avLst/>
          </a:prstGeom>
          <a:ln w="190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17C160-1E82-4BAF-A581-01E960E33E8C}"/>
              </a:ext>
            </a:extLst>
          </p:cNvPr>
          <p:cNvCxnSpPr>
            <a:cxnSpLocks/>
          </p:cNvCxnSpPr>
          <p:nvPr userDrawn="1"/>
        </p:nvCxnSpPr>
        <p:spPr>
          <a:xfrm>
            <a:off x="4974179" y="5031661"/>
            <a:ext cx="0" cy="1097280"/>
          </a:xfrm>
          <a:prstGeom prst="line">
            <a:avLst/>
          </a:prstGeom>
          <a:ln w="19050">
            <a:solidFill>
              <a:srgbClr val="9966FF"/>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BE1EF7AA-9ABB-405D-86FB-D2561094E449}"/>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9" name="Isosceles Triangle 18">
            <a:extLst>
              <a:ext uri="{FF2B5EF4-FFF2-40B4-BE49-F238E27FC236}">
                <a16:creationId xmlns:a16="http://schemas.microsoft.com/office/drawing/2014/main" id="{0AE5A5A7-A5BD-4F37-9B66-F043B4D35FC5}"/>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20" name="Straight Connector 19">
            <a:extLst>
              <a:ext uri="{FF2B5EF4-FFF2-40B4-BE49-F238E27FC236}">
                <a16:creationId xmlns:a16="http://schemas.microsoft.com/office/drawing/2014/main" id="{DCA582EE-E619-4ED3-84AC-50D6D1BB684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6171439E-6917-4BE6-BBD6-F4E8DF659BA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2021</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4446244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7648C1D7-9C4B-4F57-A958-10A7C90B6D89}"/>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0194190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17D48733-ACD9-48D1-AD92-6AD193250390}"/>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2021</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7082681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A5FA78-A01B-4EED-8D9A-AD0F5291530B}"/>
              </a:ext>
            </a:extLst>
          </p:cNvPr>
          <p:cNvGrpSpPr/>
          <p:nvPr userDrawn="1"/>
        </p:nvGrpSpPr>
        <p:grpSpPr>
          <a:xfrm>
            <a:off x="0" y="-10732"/>
            <a:ext cx="12192000" cy="6873348"/>
            <a:chOff x="0" y="-10732"/>
            <a:chExt cx="10972791" cy="6873348"/>
          </a:xfrm>
        </p:grpSpPr>
        <p:sp>
          <p:nvSpPr>
            <p:cNvPr id="9" name="Rectangle 8">
              <a:extLst>
                <a:ext uri="{FF2B5EF4-FFF2-40B4-BE49-F238E27FC236}">
                  <a16:creationId xmlns:a16="http://schemas.microsoft.com/office/drawing/2014/main" id="{73D35045-AF3F-4082-AB12-0A8F1A91F0FE}"/>
                </a:ext>
              </a:extLst>
            </p:cNvPr>
            <p:cNvSpPr/>
            <p:nvPr/>
          </p:nvSpPr>
          <p:spPr>
            <a:xfrm>
              <a:off x="0" y="-6116"/>
              <a:ext cx="3657597"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0" name="Rectangle 9">
              <a:extLst>
                <a:ext uri="{FF2B5EF4-FFF2-40B4-BE49-F238E27FC236}">
                  <a16:creationId xmlns:a16="http://schemas.microsoft.com/office/drawing/2014/main" id="{D13F9342-29C0-448B-B49A-AE4C40AC75DC}"/>
                </a:ext>
              </a:extLst>
            </p:cNvPr>
            <p:cNvSpPr/>
            <p:nvPr/>
          </p:nvSpPr>
          <p:spPr>
            <a:xfrm>
              <a:off x="3657597" y="-10732"/>
              <a:ext cx="3657597"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1" name="Rectangle 10">
              <a:extLst>
                <a:ext uri="{FF2B5EF4-FFF2-40B4-BE49-F238E27FC236}">
                  <a16:creationId xmlns:a16="http://schemas.microsoft.com/office/drawing/2014/main" id="{DA171B0E-7DD6-40D6-ACBE-55EAFDB9EB4D}"/>
                </a:ext>
              </a:extLst>
            </p:cNvPr>
            <p:cNvSpPr/>
            <p:nvPr/>
          </p:nvSpPr>
          <p:spPr>
            <a:xfrm>
              <a:off x="7315194" y="-10732"/>
              <a:ext cx="3657597" cy="686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grpSp>
      <p:sp>
        <p:nvSpPr>
          <p:cNvPr id="3" name="Slide Number Placeholder 2">
            <a:extLst>
              <a:ext uri="{FF2B5EF4-FFF2-40B4-BE49-F238E27FC236}">
                <a16:creationId xmlns:a16="http://schemas.microsoft.com/office/drawing/2014/main" id="{8B516A87-EECC-4055-A718-2B630D6DFDDF}"/>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2" name="Isosceles Triangle 11">
            <a:extLst>
              <a:ext uri="{FF2B5EF4-FFF2-40B4-BE49-F238E27FC236}">
                <a16:creationId xmlns:a16="http://schemas.microsoft.com/office/drawing/2014/main" id="{E8A735D0-FC30-44BC-B41F-9C78A7537740}"/>
              </a:ext>
            </a:extLst>
          </p:cNvPr>
          <p:cNvSpPr/>
          <p:nvPr userDrawn="1"/>
        </p:nvSpPr>
        <p:spPr>
          <a:xfrm rot="5400000">
            <a:off x="3738185" y="326990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3" name="Isosceles Triangle 12">
            <a:extLst>
              <a:ext uri="{FF2B5EF4-FFF2-40B4-BE49-F238E27FC236}">
                <a16:creationId xmlns:a16="http://schemas.microsoft.com/office/drawing/2014/main" id="{B648418C-1D81-46C7-9AF3-974E07B25DC2}"/>
              </a:ext>
            </a:extLst>
          </p:cNvPr>
          <p:cNvSpPr/>
          <p:nvPr userDrawn="1"/>
        </p:nvSpPr>
        <p:spPr>
          <a:xfrm rot="5400000">
            <a:off x="7814883" y="3247294"/>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15" name="Straight Connector 14">
            <a:extLst>
              <a:ext uri="{FF2B5EF4-FFF2-40B4-BE49-F238E27FC236}">
                <a16:creationId xmlns:a16="http://schemas.microsoft.com/office/drawing/2014/main" id="{4CF92E90-C6BF-4E25-B334-5D665D4C1303}"/>
              </a:ext>
            </a:extLst>
          </p:cNvPr>
          <p:cNvCxnSpPr>
            <a:cxnSpLocks/>
          </p:cNvCxnSpPr>
          <p:nvPr userDrawn="1"/>
        </p:nvCxnSpPr>
        <p:spPr>
          <a:xfrm flipH="1">
            <a:off x="623460" y="2144685"/>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61B2E68C-3D11-4699-BACC-12CC63142198}"/>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17" name="Title 1">
            <a:extLst>
              <a:ext uri="{FF2B5EF4-FFF2-40B4-BE49-F238E27FC236}">
                <a16:creationId xmlns:a16="http://schemas.microsoft.com/office/drawing/2014/main" id="{9EB6D632-9A38-4F1E-B423-3FE3D8A27A3A}"/>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Tree>
    <p:extLst>
      <p:ext uri="{BB962C8B-B14F-4D97-AF65-F5344CB8AC3E}">
        <p14:creationId xmlns:p14="http://schemas.microsoft.com/office/powerpoint/2010/main" val="41966004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0AC0-0277-4C41-9557-7F3909A7228A}"/>
              </a:ext>
            </a:extLst>
          </p:cNvPr>
          <p:cNvSpPr>
            <a:spLocks noGrp="1"/>
          </p:cNvSpPr>
          <p:nvPr>
            <p:ph type="title" hasCustomPrompt="1"/>
          </p:nvPr>
        </p:nvSpPr>
        <p:spPr>
          <a:xfrm>
            <a:off x="600600" y="3117934"/>
            <a:ext cx="4474320" cy="895630"/>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4" name="Rectangle 3">
            <a:extLst>
              <a:ext uri="{FF2B5EF4-FFF2-40B4-BE49-F238E27FC236}">
                <a16:creationId xmlns:a16="http://schemas.microsoft.com/office/drawing/2014/main" id="{C46CC4B0-4166-4D22-8CEE-8C1565446338}"/>
              </a:ext>
            </a:extLst>
          </p:cNvPr>
          <p:cNvSpPr/>
          <p:nvPr userDrawn="1"/>
        </p:nvSpPr>
        <p:spPr>
          <a:xfrm>
            <a:off x="6096000" y="0"/>
            <a:ext cx="6095999"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chemeClr val="bg1"/>
              </a:solidFill>
              <a:effectLst/>
              <a:uLnTx/>
              <a:uFillTx/>
              <a:latin typeface="Verlag Black" panose="02000000000000000000" pitchFamily="50" charset="0"/>
            </a:endParaRPr>
          </a:p>
        </p:txBody>
      </p:sp>
      <p:cxnSp>
        <p:nvCxnSpPr>
          <p:cNvPr id="6" name="Straight Connector 5">
            <a:extLst>
              <a:ext uri="{FF2B5EF4-FFF2-40B4-BE49-F238E27FC236}">
                <a16:creationId xmlns:a16="http://schemas.microsoft.com/office/drawing/2014/main" id="{312C2B29-2FC8-4EE0-887E-ABEB2DB3D80F}"/>
              </a:ext>
            </a:extLst>
          </p:cNvPr>
          <p:cNvCxnSpPr>
            <a:cxnSpLocks/>
          </p:cNvCxnSpPr>
          <p:nvPr userDrawn="1"/>
        </p:nvCxnSpPr>
        <p:spPr>
          <a:xfrm flipH="1">
            <a:off x="623460" y="28766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5FAAA7F-763B-44E8-A5CC-B1A4B5758B55}"/>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19873304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D6D09F-FC36-49EB-BC7B-3A12D3233BFC}"/>
              </a:ext>
            </a:extLst>
          </p:cNvPr>
          <p:cNvSpPr/>
          <p:nvPr userDrawn="1"/>
        </p:nvSpPr>
        <p:spPr>
          <a:xfrm>
            <a:off x="0" y="1330043"/>
            <a:ext cx="12192000" cy="55279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pic>
        <p:nvPicPr>
          <p:cNvPr id="12" name="Picture 2" descr="gray and black laptop computer on surface">
            <a:extLst>
              <a:ext uri="{FF2B5EF4-FFF2-40B4-BE49-F238E27FC236}">
                <a16:creationId xmlns:a16="http://schemas.microsoft.com/office/drawing/2014/main" id="{D1A9414B-9FCA-43DB-8E91-61124C97127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394" r="13738"/>
          <a:stretch/>
        </p:blipFill>
        <p:spPr bwMode="auto">
          <a:xfrm>
            <a:off x="4918951" y="1330040"/>
            <a:ext cx="7273050" cy="552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1582D3-D1BF-4858-92AC-EA9A08F7A9D7}"/>
              </a:ext>
            </a:extLst>
          </p:cNvPr>
          <p:cNvSpPr/>
          <p:nvPr userDrawn="1"/>
        </p:nvSpPr>
        <p:spPr>
          <a:xfrm>
            <a:off x="0" y="1330040"/>
            <a:ext cx="12192000" cy="552795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6" name="Straight Connector 5">
            <a:extLst>
              <a:ext uri="{FF2B5EF4-FFF2-40B4-BE49-F238E27FC236}">
                <a16:creationId xmlns:a16="http://schemas.microsoft.com/office/drawing/2014/main" id="{A5C608B3-2D3E-4653-9E55-EF2AA57F010B}"/>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D2011866-9C83-426D-B1BA-18EF00D83F5C}"/>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8" name="Isosceles Triangle 7">
            <a:extLst>
              <a:ext uri="{FF2B5EF4-FFF2-40B4-BE49-F238E27FC236}">
                <a16:creationId xmlns:a16="http://schemas.microsoft.com/office/drawing/2014/main" id="{D13EFED4-4A73-40D9-ABA5-AF10F0EE7FFC}"/>
              </a:ext>
            </a:extLst>
          </p:cNvPr>
          <p:cNvSpPr/>
          <p:nvPr userDrawn="1"/>
        </p:nvSpPr>
        <p:spPr>
          <a:xfrm rot="10800000">
            <a:off x="623455" y="1330043"/>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94F3E-E21C-44A9-B7FE-7A21DB185112}"/>
              </a:ext>
            </a:extLst>
          </p:cNvPr>
          <p:cNvSpPr>
            <a:spLocks noGrp="1"/>
          </p:cNvSpPr>
          <p:nvPr>
            <p:ph type="title" hasCustomPrompt="1"/>
          </p:nvPr>
        </p:nvSpPr>
        <p:spPr>
          <a:xfrm>
            <a:off x="612024" y="627476"/>
            <a:ext cx="10972800" cy="452432"/>
          </a:xfrm>
          <a:noFill/>
        </p:spPr>
        <p:txBody>
          <a:bodyPr wrap="square" rtlCol="0" anchor="t">
            <a:spAutoFit/>
          </a:bodyPr>
          <a:lstStyle>
            <a:lvl1pPr>
              <a:defRPr lang="en-US" sz="2400" spc="15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37E427B-6264-49A5-8C66-B373C9A08183}"/>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Tree>
    <p:extLst>
      <p:ext uri="{BB962C8B-B14F-4D97-AF65-F5344CB8AC3E}">
        <p14:creationId xmlns:p14="http://schemas.microsoft.com/office/powerpoint/2010/main" val="4382955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405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tx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3810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114800" cy="6858000"/>
          </a:xfrm>
          <a:solidFill>
            <a:schemeClr val="bg1">
              <a:lumMod val="85000"/>
            </a:schemeClr>
          </a:solidFill>
        </p:spPr>
        <p:txBody>
          <a:bodyPr/>
          <a:lstStyle/>
          <a:p>
            <a:endParaRPr lang="en-US"/>
          </a:p>
        </p:txBody>
      </p:sp>
      <p:sp>
        <p:nvSpPr>
          <p:cNvPr id="2" name="Title 1"/>
          <p:cNvSpPr>
            <a:spLocks noGrp="1"/>
          </p:cNvSpPr>
          <p:nvPr>
            <p:ph type="title" hasCustomPrompt="1"/>
          </p:nvPr>
        </p:nvSpPr>
        <p:spPr>
          <a:xfrm>
            <a:off x="4572000" y="570832"/>
            <a:ext cx="7010400" cy="50783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4572000" y="1208088"/>
            <a:ext cx="7010400" cy="1362392"/>
          </a:xfrm>
        </p:spPr>
        <p:txBody>
          <a:bodyPr numCol="2" spcCol="457200"/>
          <a:lstStyle>
            <a:lvl2pPr>
              <a:defRPr lang="en-US" sz="1150" kern="1200" spc="0" baseline="0" dirty="0">
                <a:solidFill>
                  <a:schemeClr val="tx1"/>
                </a:solidFill>
                <a:latin typeface="Verlag Bold" pitchFamily="50" charset="0"/>
                <a:ea typeface="+mn-ea"/>
                <a:cs typeface="+mn-cs"/>
              </a:defRPr>
            </a:lvl2pPr>
            <a:lvl4pPr>
              <a:defRPr/>
            </a:lvl4p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Tree>
    <p:extLst>
      <p:ext uri="{BB962C8B-B14F-4D97-AF65-F5344CB8AC3E}">
        <p14:creationId xmlns:p14="http://schemas.microsoft.com/office/powerpoint/2010/main" val="193155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BD93BC-ACBB-4AD6-957E-5C4BC00263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9" name="Text Placeholder 28">
            <a:extLst>
              <a:ext uri="{FF2B5EF4-FFF2-40B4-BE49-F238E27FC236}">
                <a16:creationId xmlns:a16="http://schemas.microsoft.com/office/drawing/2014/main" id="{AD5D5448-EE54-4402-AFF0-AA75A9D0FF4B}"/>
              </a:ext>
            </a:extLst>
          </p:cNvPr>
          <p:cNvSpPr>
            <a:spLocks noGrp="1"/>
          </p:cNvSpPr>
          <p:nvPr>
            <p:ph type="body" sz="quarter" idx="11" hasCustomPrompt="1"/>
          </p:nvPr>
        </p:nvSpPr>
        <p:spPr>
          <a:xfrm>
            <a:off x="6070242" y="1192738"/>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0" name="Text Placeholder 28">
            <a:extLst>
              <a:ext uri="{FF2B5EF4-FFF2-40B4-BE49-F238E27FC236}">
                <a16:creationId xmlns:a16="http://schemas.microsoft.com/office/drawing/2014/main" id="{FF47F59D-4088-4E44-AF10-E72F9EC71AFF}"/>
              </a:ext>
            </a:extLst>
          </p:cNvPr>
          <p:cNvSpPr>
            <a:spLocks noGrp="1"/>
          </p:cNvSpPr>
          <p:nvPr>
            <p:ph type="body" sz="quarter" idx="12" hasCustomPrompt="1"/>
          </p:nvPr>
        </p:nvSpPr>
        <p:spPr>
          <a:xfrm>
            <a:off x="6070242" y="2400329"/>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5" name="Text Placeholder 28">
            <a:extLst>
              <a:ext uri="{FF2B5EF4-FFF2-40B4-BE49-F238E27FC236}">
                <a16:creationId xmlns:a16="http://schemas.microsoft.com/office/drawing/2014/main" id="{61EFF02A-A689-4D9A-8D6C-CDD2DC661544}"/>
              </a:ext>
            </a:extLst>
          </p:cNvPr>
          <p:cNvSpPr>
            <a:spLocks noGrp="1"/>
          </p:cNvSpPr>
          <p:nvPr>
            <p:ph type="body" sz="quarter" idx="13" hasCustomPrompt="1"/>
          </p:nvPr>
        </p:nvSpPr>
        <p:spPr>
          <a:xfrm>
            <a:off x="6073944" y="3608955"/>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6" name="Text Placeholder 28">
            <a:extLst>
              <a:ext uri="{FF2B5EF4-FFF2-40B4-BE49-F238E27FC236}">
                <a16:creationId xmlns:a16="http://schemas.microsoft.com/office/drawing/2014/main" id="{A4EF1134-E39C-4E7E-9E20-947400F3E70B}"/>
              </a:ext>
            </a:extLst>
          </p:cNvPr>
          <p:cNvSpPr>
            <a:spLocks noGrp="1"/>
          </p:cNvSpPr>
          <p:nvPr>
            <p:ph type="body" sz="quarter" idx="14" hasCustomPrompt="1"/>
          </p:nvPr>
        </p:nvSpPr>
        <p:spPr>
          <a:xfrm>
            <a:off x="6073944" y="4816546"/>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7" name="Text Placeholder 28">
            <a:extLst>
              <a:ext uri="{FF2B5EF4-FFF2-40B4-BE49-F238E27FC236}">
                <a16:creationId xmlns:a16="http://schemas.microsoft.com/office/drawing/2014/main" id="{A091ED28-C878-405D-93D2-D0F121C09FA9}"/>
              </a:ext>
            </a:extLst>
          </p:cNvPr>
          <p:cNvSpPr>
            <a:spLocks noGrp="1"/>
          </p:cNvSpPr>
          <p:nvPr>
            <p:ph type="body" sz="quarter" idx="15" hasCustomPrompt="1"/>
          </p:nvPr>
        </p:nvSpPr>
        <p:spPr>
          <a:xfrm>
            <a:off x="6071727" y="6029262"/>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2" name="Title 1">
            <a:extLst>
              <a:ext uri="{FF2B5EF4-FFF2-40B4-BE49-F238E27FC236}">
                <a16:creationId xmlns:a16="http://schemas.microsoft.com/office/drawing/2014/main" id="{A88D5256-6766-4FB9-909E-400AA093C21B}"/>
              </a:ext>
            </a:extLst>
          </p:cNvPr>
          <p:cNvSpPr>
            <a:spLocks noGrp="1"/>
          </p:cNvSpPr>
          <p:nvPr>
            <p:ph type="title" hasCustomPrompt="1"/>
          </p:nvPr>
        </p:nvSpPr>
        <p:spPr>
          <a:xfrm>
            <a:off x="574431" y="3210334"/>
            <a:ext cx="3914273"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a:t>
            </a:r>
          </a:p>
        </p:txBody>
      </p:sp>
      <p:sp>
        <p:nvSpPr>
          <p:cNvPr id="3" name="Slide Number Placeholder 2">
            <a:extLst>
              <a:ext uri="{FF2B5EF4-FFF2-40B4-BE49-F238E27FC236}">
                <a16:creationId xmlns:a16="http://schemas.microsoft.com/office/drawing/2014/main" id="{A14EE7A2-29A1-4776-BB71-23C894C76317}"/>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5" name="Footer Placeholder 4">
            <a:extLst>
              <a:ext uri="{FF2B5EF4-FFF2-40B4-BE49-F238E27FC236}">
                <a16:creationId xmlns:a16="http://schemas.microsoft.com/office/drawing/2014/main" id="{C0F842FE-FEB0-417E-82A6-90D151EF4ACA}"/>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03759CCA-5DB1-4A1C-A7C7-6A5143EE8CE0}"/>
              </a:ext>
            </a:extLst>
          </p:cNvPr>
          <p:cNvCxnSpPr>
            <a:cxnSpLocks/>
          </p:cNvCxnSpPr>
          <p:nvPr userDrawn="1"/>
        </p:nvCxnSpPr>
        <p:spPr>
          <a:xfrm flipH="1">
            <a:off x="623460" y="2969654"/>
            <a:ext cx="2011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3453CBE-224E-491D-A71A-E946CFFF8067}"/>
              </a:ext>
            </a:extLst>
          </p:cNvPr>
          <p:cNvGrpSpPr/>
          <p:nvPr userDrawn="1"/>
        </p:nvGrpSpPr>
        <p:grpSpPr>
          <a:xfrm>
            <a:off x="5981283" y="308147"/>
            <a:ext cx="4224866" cy="830997"/>
            <a:chOff x="5981283" y="318307"/>
            <a:chExt cx="4224866" cy="830997"/>
          </a:xfrm>
        </p:grpSpPr>
        <p:sp>
          <p:nvSpPr>
            <p:cNvPr id="10" name="TextBox 9">
              <a:extLst>
                <a:ext uri="{FF2B5EF4-FFF2-40B4-BE49-F238E27FC236}">
                  <a16:creationId xmlns:a16="http://schemas.microsoft.com/office/drawing/2014/main" id="{4769E39B-BB5F-48E7-B17A-46F56AEE9BE4}"/>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F5050"/>
                  </a:solidFill>
                  <a:latin typeface="Verlag Black"/>
                </a:rPr>
                <a:t>1</a:t>
              </a:r>
              <a:endParaRPr lang="en-US" sz="4000" i="0" baseline="0">
                <a:solidFill>
                  <a:srgbClr val="FF5050"/>
                </a:solidFill>
              </a:endParaRPr>
            </a:p>
          </p:txBody>
        </p:sp>
        <p:cxnSp>
          <p:nvCxnSpPr>
            <p:cNvPr id="11" name="Straight Connector 10">
              <a:extLst>
                <a:ext uri="{FF2B5EF4-FFF2-40B4-BE49-F238E27FC236}">
                  <a16:creationId xmlns:a16="http://schemas.microsoft.com/office/drawing/2014/main" id="{56816282-40E6-4940-8A19-08AEA1CFF9B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9A3D06-E613-4E45-ADA7-305352C0CB2A}"/>
              </a:ext>
            </a:extLst>
          </p:cNvPr>
          <p:cNvGrpSpPr/>
          <p:nvPr userDrawn="1"/>
        </p:nvGrpSpPr>
        <p:grpSpPr>
          <a:xfrm>
            <a:off x="5981283" y="1516666"/>
            <a:ext cx="4224866" cy="830997"/>
            <a:chOff x="5981283" y="318307"/>
            <a:chExt cx="4224866" cy="830997"/>
          </a:xfrm>
        </p:grpSpPr>
        <p:sp>
          <p:nvSpPr>
            <p:cNvPr id="14" name="TextBox 13">
              <a:extLst>
                <a:ext uri="{FF2B5EF4-FFF2-40B4-BE49-F238E27FC236}">
                  <a16:creationId xmlns:a16="http://schemas.microsoft.com/office/drawing/2014/main" id="{5DE006B7-5C3A-4B23-B847-21A5C8142A3B}"/>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15927"/>
                  </a:solidFill>
                  <a:latin typeface="Verlag Black"/>
                </a:rPr>
                <a:t>2</a:t>
              </a:r>
              <a:endParaRPr lang="en-US" sz="4000" i="0" baseline="0">
                <a:solidFill>
                  <a:srgbClr val="F15927"/>
                </a:solidFill>
              </a:endParaRPr>
            </a:p>
          </p:txBody>
        </p:sp>
        <p:cxnSp>
          <p:nvCxnSpPr>
            <p:cNvPr id="15" name="Straight Connector 14">
              <a:extLst>
                <a:ext uri="{FF2B5EF4-FFF2-40B4-BE49-F238E27FC236}">
                  <a16:creationId xmlns:a16="http://schemas.microsoft.com/office/drawing/2014/main" id="{F5545E48-043F-4EC2-933C-1B35B9FD09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B3AAE2-1A72-41E7-9B9F-B2C6347B01E5}"/>
              </a:ext>
            </a:extLst>
          </p:cNvPr>
          <p:cNvGrpSpPr/>
          <p:nvPr userDrawn="1"/>
        </p:nvGrpSpPr>
        <p:grpSpPr>
          <a:xfrm>
            <a:off x="5981283" y="2726084"/>
            <a:ext cx="4224866" cy="830997"/>
            <a:chOff x="5981283" y="318307"/>
            <a:chExt cx="4224866" cy="830997"/>
          </a:xfrm>
        </p:grpSpPr>
        <p:sp>
          <p:nvSpPr>
            <p:cNvPr id="18" name="TextBox 17">
              <a:extLst>
                <a:ext uri="{FF2B5EF4-FFF2-40B4-BE49-F238E27FC236}">
                  <a16:creationId xmlns:a16="http://schemas.microsoft.com/office/drawing/2014/main" id="{90AF364C-BE3F-4BD8-B958-E494A397158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33CCCC"/>
                  </a:solidFill>
                  <a:latin typeface="Verlag Black"/>
                </a:rPr>
                <a:t>3</a:t>
              </a:r>
              <a:endParaRPr lang="en-US" sz="4000" i="0" baseline="0">
                <a:solidFill>
                  <a:srgbClr val="33CCCC"/>
                </a:solidFill>
              </a:endParaRPr>
            </a:p>
          </p:txBody>
        </p:sp>
        <p:cxnSp>
          <p:nvCxnSpPr>
            <p:cNvPr id="19" name="Straight Connector 18">
              <a:extLst>
                <a:ext uri="{FF2B5EF4-FFF2-40B4-BE49-F238E27FC236}">
                  <a16:creationId xmlns:a16="http://schemas.microsoft.com/office/drawing/2014/main" id="{54946AE7-C287-49FE-AEA7-728FAA0AB8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1BFD566-9DB3-4F51-96B6-8A3823513EB7}"/>
              </a:ext>
            </a:extLst>
          </p:cNvPr>
          <p:cNvGrpSpPr/>
          <p:nvPr userDrawn="1"/>
        </p:nvGrpSpPr>
        <p:grpSpPr>
          <a:xfrm>
            <a:off x="5981283" y="3934603"/>
            <a:ext cx="4224866" cy="830997"/>
            <a:chOff x="5981283" y="318307"/>
            <a:chExt cx="4224866" cy="830997"/>
          </a:xfrm>
        </p:grpSpPr>
        <p:sp>
          <p:nvSpPr>
            <p:cNvPr id="22" name="TextBox 21">
              <a:extLst>
                <a:ext uri="{FF2B5EF4-FFF2-40B4-BE49-F238E27FC236}">
                  <a16:creationId xmlns:a16="http://schemas.microsoft.com/office/drawing/2014/main" id="{14F1859E-DCAC-45AE-BC27-A284FC7DDCE2}"/>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00CCFF"/>
                  </a:solidFill>
                  <a:latin typeface="Verlag Black"/>
                </a:rPr>
                <a:t>4</a:t>
              </a:r>
              <a:endParaRPr lang="en-US" sz="4000" i="0" baseline="0">
                <a:solidFill>
                  <a:srgbClr val="00CCFF"/>
                </a:solidFill>
              </a:endParaRPr>
            </a:p>
          </p:txBody>
        </p:sp>
        <p:cxnSp>
          <p:nvCxnSpPr>
            <p:cNvPr id="23" name="Straight Connector 22">
              <a:extLst>
                <a:ext uri="{FF2B5EF4-FFF2-40B4-BE49-F238E27FC236}">
                  <a16:creationId xmlns:a16="http://schemas.microsoft.com/office/drawing/2014/main" id="{A2151DAC-0FF4-4571-9E01-061333B8E9D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7D67C80-67C9-467D-B3E4-CF4398B9464C}"/>
              </a:ext>
            </a:extLst>
          </p:cNvPr>
          <p:cNvGrpSpPr/>
          <p:nvPr userDrawn="1"/>
        </p:nvGrpSpPr>
        <p:grpSpPr>
          <a:xfrm>
            <a:off x="5981283" y="5144021"/>
            <a:ext cx="4224866" cy="830997"/>
            <a:chOff x="5981283" y="318307"/>
            <a:chExt cx="4224866" cy="830997"/>
          </a:xfrm>
        </p:grpSpPr>
        <p:sp>
          <p:nvSpPr>
            <p:cNvPr id="26" name="TextBox 25">
              <a:extLst>
                <a:ext uri="{FF2B5EF4-FFF2-40B4-BE49-F238E27FC236}">
                  <a16:creationId xmlns:a16="http://schemas.microsoft.com/office/drawing/2014/main" id="{E55C43E8-89F2-4B01-8D34-87D47FA48F7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9966FF"/>
                  </a:solidFill>
                  <a:latin typeface="Verlag Black"/>
                </a:rPr>
                <a:t>5</a:t>
              </a:r>
              <a:endParaRPr lang="en-US" sz="4000" i="0" baseline="0">
                <a:solidFill>
                  <a:srgbClr val="9966FF"/>
                </a:solidFill>
              </a:endParaRPr>
            </a:p>
          </p:txBody>
        </p:sp>
        <p:cxnSp>
          <p:nvCxnSpPr>
            <p:cNvPr id="27" name="Straight Connector 26">
              <a:extLst>
                <a:ext uri="{FF2B5EF4-FFF2-40B4-BE49-F238E27FC236}">
                  <a16:creationId xmlns:a16="http://schemas.microsoft.com/office/drawing/2014/main" id="{B7EC624A-B638-42E5-84F0-CAF2CBE16520}"/>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226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2" descr="five men riding row boat">
            <a:extLst>
              <a:ext uri="{FF2B5EF4-FFF2-40B4-BE49-F238E27FC236}">
                <a16:creationId xmlns:a16="http://schemas.microsoft.com/office/drawing/2014/main" id="{3E226A1C-E7A0-4276-8258-41451D0BFB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625"/>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9353204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9" name="Title 1">
            <a:extLst>
              <a:ext uri="{FF2B5EF4-FFF2-40B4-BE49-F238E27FC236}">
                <a16:creationId xmlns:a16="http://schemas.microsoft.com/office/drawing/2014/main" id="{33187F59-B0DE-4171-BD35-CE916DDEFC11}"/>
              </a:ext>
            </a:extLst>
          </p:cNvPr>
          <p:cNvSpPr>
            <a:spLocks noGrp="1"/>
          </p:cNvSpPr>
          <p:nvPr>
            <p:ph type="title" hasCustomPrompt="1"/>
          </p:nvPr>
        </p:nvSpPr>
        <p:spPr>
          <a:xfrm>
            <a:off x="609600" y="633268"/>
            <a:ext cx="10972800" cy="507831"/>
          </a:xfrm>
          <a:noFill/>
        </p:spPr>
        <p:txBody>
          <a:bodyPr wrap="square" rtlCol="0" anchor="t">
            <a:spAutoFit/>
          </a:bodyPr>
          <a:lstStyle>
            <a:lvl1pPr algn="ctr">
              <a:defRPr lang="en-US" spc="150" dirty="0">
                <a:latin typeface="Verlag Black"/>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819444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39200" y="6362700"/>
            <a:ext cx="2743200" cy="123111"/>
          </a:xfrm>
        </p:spPr>
        <p:txBody>
          <a:bodyPr/>
          <a:lstStyle/>
          <a:p>
            <a:fld id="{2DF56903-2479-43A9-9EFE-2B78A4D60BF9}" type="slidenum">
              <a:rPr lang="en-US" smtClean="0"/>
              <a:t>‹#›</a:t>
            </a:fld>
            <a:endParaRPr lang="en-US"/>
          </a:p>
        </p:txBody>
      </p:sp>
    </p:spTree>
    <p:extLst>
      <p:ext uri="{BB962C8B-B14F-4D97-AF65-F5344CB8AC3E}">
        <p14:creationId xmlns:p14="http://schemas.microsoft.com/office/powerpoint/2010/main" val="12155916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6" descr="person raising hand">
            <a:extLst>
              <a:ext uri="{FF2B5EF4-FFF2-40B4-BE49-F238E27FC236}">
                <a16:creationId xmlns:a16="http://schemas.microsoft.com/office/drawing/2014/main" id="{7026DBBD-0E00-470B-AE1F-EDC4D5372456}"/>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7833" b="7702"/>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4513196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2" descr="two person standing on escalator">
            <a:extLst>
              <a:ext uri="{FF2B5EF4-FFF2-40B4-BE49-F238E27FC236}">
                <a16:creationId xmlns:a16="http://schemas.microsoft.com/office/drawing/2014/main" id="{D0B01F56-050E-4DE9-9881-0C21502E407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468" t="13091" b="12975"/>
          <a:stretch/>
        </p:blipFill>
        <p:spPr bwMode="auto">
          <a:xfrm flipH="1">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8224299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2" descr="three person standing near wall inside building">
            <a:extLst>
              <a:ext uri="{FF2B5EF4-FFF2-40B4-BE49-F238E27FC236}">
                <a16:creationId xmlns:a16="http://schemas.microsoft.com/office/drawing/2014/main" id="{CAB6753E-AA87-40EA-A892-9DE540F7B21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7834"/>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7801567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2" descr="five men riding row boat">
            <a:extLst>
              <a:ext uri="{FF2B5EF4-FFF2-40B4-BE49-F238E27FC236}">
                <a16:creationId xmlns:a16="http://schemas.microsoft.com/office/drawing/2014/main" id="{3E226A1C-E7A0-4276-8258-41451D0BFB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625"/>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42014589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2" descr="time lapse car running on road">
            <a:extLst>
              <a:ext uri="{FF2B5EF4-FFF2-40B4-BE49-F238E27FC236}">
                <a16:creationId xmlns:a16="http://schemas.microsoft.com/office/drawing/2014/main" id="{709E352F-5CF8-47B7-8BBD-E9AB2201277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100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rgbClr val="9966FF"/>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5301396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2020]1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3003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0218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902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2" descr="time lapse car running on road">
            <a:extLst>
              <a:ext uri="{FF2B5EF4-FFF2-40B4-BE49-F238E27FC236}">
                <a16:creationId xmlns:a16="http://schemas.microsoft.com/office/drawing/2014/main" id="{709E352F-5CF8-47B7-8BBD-E9AB2201277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100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rgbClr val="9966FF"/>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8DFA503-EF2B-4DA9-ADA8-A5BCAB0AE0A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5660027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6780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FFE2-9106-4E29-AD2D-8AE947766592}"/>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36E529D9-EBEC-4527-8E20-5E7DDC25B6C8}"/>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0FD8A041-EA40-4A86-BDC0-6A870ECF2E6E}"/>
              </a:ext>
            </a:extLst>
          </p:cNvPr>
          <p:cNvSpPr txBox="1">
            <a:spLocks/>
          </p:cNvSpPr>
          <p:nvPr userDrawn="1"/>
        </p:nvSpPr>
        <p:spPr>
          <a:xfrm>
            <a:off x="609600" y="3383363"/>
            <a:ext cx="10972800" cy="723275"/>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a:ea typeface="+mj-ea"/>
                <a:cs typeface="+mj-cs"/>
              </a:rPr>
              <a:t>THANK </a:t>
            </a:r>
            <a:r>
              <a:rPr kumimoji="0" lang="en-US" sz="4400" b="0" i="0" u="none" strike="noStrike" kern="1200" cap="none" spc="150" normalizeH="0" baseline="0" noProof="0">
                <a:ln>
                  <a:noFill/>
                </a:ln>
                <a:solidFill>
                  <a:srgbClr val="FFFFFF"/>
                </a:solidFill>
                <a:effectLst/>
                <a:uLnTx/>
                <a:uFillTx/>
                <a:latin typeface="Verlag Black"/>
                <a:ea typeface="+mj-ea"/>
                <a:cs typeface="+mj-cs"/>
              </a:rPr>
              <a:t>YOU.</a:t>
            </a:r>
            <a:endParaRPr kumimoji="0" lang="en-US" sz="2800" b="0" i="0" u="none" strike="noStrike" kern="1200" cap="none" spc="-300" normalizeH="0" baseline="0" noProof="0">
              <a:ln>
                <a:noFill/>
              </a:ln>
              <a:solidFill>
                <a:srgbClr val="FFFFFF"/>
              </a:solidFill>
              <a:effectLst/>
              <a:uLnTx/>
              <a:uFillTx/>
              <a:latin typeface="Verlag Black"/>
              <a:ea typeface="+mj-ea"/>
              <a:cs typeface="+mj-cs"/>
            </a:endParaRPr>
          </a:p>
        </p:txBody>
      </p:sp>
      <p:sp>
        <p:nvSpPr>
          <p:cNvPr id="6" name="Footer Placeholder 4">
            <a:extLst>
              <a:ext uri="{FF2B5EF4-FFF2-40B4-BE49-F238E27FC236}">
                <a16:creationId xmlns:a16="http://schemas.microsoft.com/office/drawing/2014/main" id="{1E080D8C-928D-41D6-8C82-CAD0BCD7239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2021</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793A3124-3AEB-4BD6-916F-16AA59C6C98D}"/>
              </a:ext>
            </a:extLst>
          </p:cNvPr>
          <p:cNvCxnSpPr>
            <a:cxnSpLocks/>
          </p:cNvCxnSpPr>
          <p:nvPr userDrawn="1"/>
        </p:nvCxnSpPr>
        <p:spPr>
          <a:xfrm flipH="1">
            <a:off x="727546" y="4226381"/>
            <a:ext cx="3476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440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58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945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666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a:stretch>
            <a:fillRect/>
          </a:stretch>
        </p:blipFill>
        <p:spPr>
          <a:xfrm>
            <a:off x="2" y="0"/>
            <a:ext cx="12191998" cy="6858000"/>
          </a:xfrm>
          <a:prstGeom prst="rect">
            <a:avLst/>
          </a:prstGeom>
        </p:spPr>
      </p:pic>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2" name="Footer Placeholder 4">
            <a:extLst>
              <a:ext uri="{FF2B5EF4-FFF2-40B4-BE49-F238E27FC236}">
                <a16:creationId xmlns:a16="http://schemas.microsoft.com/office/drawing/2014/main" id="{ED5E2B7D-C2AD-4778-8E9C-4CAFAF62B49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636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FFE2-9106-4E29-AD2D-8AE947766592}"/>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36E529D9-EBEC-4527-8E20-5E7DDC25B6C8}"/>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0FD8A041-EA40-4A86-BDC0-6A870ECF2E6E}"/>
              </a:ext>
            </a:extLst>
          </p:cNvPr>
          <p:cNvSpPr txBox="1">
            <a:spLocks/>
          </p:cNvSpPr>
          <p:nvPr userDrawn="1"/>
        </p:nvSpPr>
        <p:spPr>
          <a:xfrm>
            <a:off x="609600" y="3383363"/>
            <a:ext cx="10972800" cy="723275"/>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a:ea typeface="+mj-ea"/>
                <a:cs typeface="+mj-cs"/>
              </a:rPr>
              <a:t>THANK </a:t>
            </a:r>
            <a:r>
              <a:rPr kumimoji="0" lang="en-US" sz="4400" b="0" i="0" u="none" strike="noStrike" kern="1200" cap="none" spc="150" normalizeH="0" baseline="0" noProof="0">
                <a:ln>
                  <a:noFill/>
                </a:ln>
                <a:solidFill>
                  <a:srgbClr val="FFFFFF"/>
                </a:solidFill>
                <a:effectLst/>
                <a:uLnTx/>
                <a:uFillTx/>
                <a:latin typeface="Verlag Black"/>
                <a:ea typeface="+mj-ea"/>
                <a:cs typeface="+mj-cs"/>
              </a:rPr>
              <a:t>YOU.</a:t>
            </a:r>
            <a:endParaRPr kumimoji="0" lang="en-US" sz="2800" b="0" i="0" u="none" strike="noStrike" kern="1200" cap="none" spc="-300" normalizeH="0" baseline="0" noProof="0">
              <a:ln>
                <a:noFill/>
              </a:ln>
              <a:solidFill>
                <a:srgbClr val="FFFFFF"/>
              </a:solidFill>
              <a:effectLst/>
              <a:uLnTx/>
              <a:uFillTx/>
              <a:latin typeface="Verlag Black"/>
              <a:ea typeface="+mj-ea"/>
              <a:cs typeface="+mj-cs"/>
            </a:endParaRPr>
          </a:p>
        </p:txBody>
      </p:sp>
      <p:sp>
        <p:nvSpPr>
          <p:cNvPr id="6" name="Footer Placeholder 4">
            <a:extLst>
              <a:ext uri="{FF2B5EF4-FFF2-40B4-BE49-F238E27FC236}">
                <a16:creationId xmlns:a16="http://schemas.microsoft.com/office/drawing/2014/main" id="{1E080D8C-928D-41D6-8C82-CAD0BCD72391}"/>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7" name="Straight Connector 6">
            <a:extLst>
              <a:ext uri="{FF2B5EF4-FFF2-40B4-BE49-F238E27FC236}">
                <a16:creationId xmlns:a16="http://schemas.microsoft.com/office/drawing/2014/main" id="{793A3124-3AEB-4BD6-916F-16AA59C6C98D}"/>
              </a:ext>
            </a:extLst>
          </p:cNvPr>
          <p:cNvCxnSpPr>
            <a:cxnSpLocks/>
          </p:cNvCxnSpPr>
          <p:nvPr userDrawn="1"/>
        </p:nvCxnSpPr>
        <p:spPr>
          <a:xfrm flipH="1">
            <a:off x="727546" y="4226381"/>
            <a:ext cx="3476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37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5F71C-91DF-4689-926C-DFB3D15284BB}"/>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8C9FF4BD-004D-4D09-852B-5DC7AED9B3F4}"/>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5" name="Title 1">
            <a:extLst>
              <a:ext uri="{FF2B5EF4-FFF2-40B4-BE49-F238E27FC236}">
                <a16:creationId xmlns:a16="http://schemas.microsoft.com/office/drawing/2014/main" id="{F47ADF94-06D7-4784-9835-ADEDB26BC4D0}"/>
              </a:ext>
            </a:extLst>
          </p:cNvPr>
          <p:cNvSpPr txBox="1">
            <a:spLocks/>
          </p:cNvSpPr>
          <p:nvPr userDrawn="1"/>
        </p:nvSpPr>
        <p:spPr>
          <a:xfrm>
            <a:off x="609600" y="2646763"/>
            <a:ext cx="10972800" cy="1400383"/>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Light" pitchFamily="50" charset="0"/>
                <a:ea typeface="+mj-ea"/>
                <a:cs typeface="+mj-cs"/>
              </a:rPr>
              <a:t>EDELMAN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a:ln>
                  <a:noFill/>
                </a:ln>
                <a:solidFill>
                  <a:srgbClr val="FFFFFF"/>
                </a:solidFill>
                <a:effectLst/>
                <a:uLnTx/>
                <a:uFillTx/>
                <a:latin typeface="Verlag Black" panose="02000000000000000000" pitchFamily="50" charset="0"/>
                <a:ea typeface="+mj-ea"/>
                <a:cs typeface="+mj-cs"/>
              </a:rPr>
              <a:t>DATA &amp; INTELLIGENCE (DxI)</a:t>
            </a:r>
          </a:p>
        </p:txBody>
      </p:sp>
      <p:cxnSp>
        <p:nvCxnSpPr>
          <p:cNvPr id="8" name="Straight Connector 7">
            <a:extLst>
              <a:ext uri="{FF2B5EF4-FFF2-40B4-BE49-F238E27FC236}">
                <a16:creationId xmlns:a16="http://schemas.microsoft.com/office/drawing/2014/main" id="{E93B8CD9-57B5-45B8-8958-FED0EB7D27A8}"/>
              </a:ext>
            </a:extLst>
          </p:cNvPr>
          <p:cNvCxnSpPr>
            <a:cxnSpLocks/>
          </p:cNvCxnSpPr>
          <p:nvPr userDrawn="1"/>
        </p:nvCxnSpPr>
        <p:spPr>
          <a:xfrm flipH="1">
            <a:off x="727546" y="4237267"/>
            <a:ext cx="80481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CD16A6-5AA2-4016-8DF5-8F4269B9BDD7}"/>
              </a:ext>
            </a:extLst>
          </p:cNvPr>
          <p:cNvSpPr>
            <a:spLocks noGrp="1"/>
          </p:cNvSpPr>
          <p:nvPr>
            <p:ph type="title" hasCustomPrompt="1"/>
          </p:nvPr>
        </p:nvSpPr>
        <p:spPr>
          <a:xfrm>
            <a:off x="727546" y="4518263"/>
            <a:ext cx="10972800" cy="246221"/>
          </a:xfrm>
        </p:spPr>
        <p:txBody>
          <a:bodyPr wrap="square" bIns="0" anchor="t">
            <a:spAutoFit/>
          </a:bodyPr>
          <a:lstStyle>
            <a:lvl1pPr>
              <a:defRPr lang="en-US" sz="1600" i="0" kern="1200" spc="120" dirty="0" smtClean="0">
                <a:solidFill>
                  <a:srgbClr val="FFFFFF"/>
                </a:solidFill>
                <a:latin typeface="Verlag Light"/>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p>
        </p:txBody>
      </p:sp>
      <p:sp>
        <p:nvSpPr>
          <p:cNvPr id="7" name="Footer Placeholder 4">
            <a:extLst>
              <a:ext uri="{FF2B5EF4-FFF2-40B4-BE49-F238E27FC236}">
                <a16:creationId xmlns:a16="http://schemas.microsoft.com/office/drawing/2014/main" id="{67D02C95-5B38-0484-6313-A79A6C87F405}"/>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673600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BD93BC-ACBB-4AD6-957E-5C4BC00263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9" name="Text Placeholder 28">
            <a:extLst>
              <a:ext uri="{FF2B5EF4-FFF2-40B4-BE49-F238E27FC236}">
                <a16:creationId xmlns:a16="http://schemas.microsoft.com/office/drawing/2014/main" id="{AD5D5448-EE54-4402-AFF0-AA75A9D0FF4B}"/>
              </a:ext>
            </a:extLst>
          </p:cNvPr>
          <p:cNvSpPr>
            <a:spLocks noGrp="1"/>
          </p:cNvSpPr>
          <p:nvPr>
            <p:ph type="body" sz="quarter" idx="11" hasCustomPrompt="1"/>
          </p:nvPr>
        </p:nvSpPr>
        <p:spPr>
          <a:xfrm>
            <a:off x="6070242" y="1192738"/>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0" name="Text Placeholder 28">
            <a:extLst>
              <a:ext uri="{FF2B5EF4-FFF2-40B4-BE49-F238E27FC236}">
                <a16:creationId xmlns:a16="http://schemas.microsoft.com/office/drawing/2014/main" id="{FF47F59D-4088-4E44-AF10-E72F9EC71AFF}"/>
              </a:ext>
            </a:extLst>
          </p:cNvPr>
          <p:cNvSpPr>
            <a:spLocks noGrp="1"/>
          </p:cNvSpPr>
          <p:nvPr>
            <p:ph type="body" sz="quarter" idx="12" hasCustomPrompt="1"/>
          </p:nvPr>
        </p:nvSpPr>
        <p:spPr>
          <a:xfrm>
            <a:off x="6070242" y="2400329"/>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5" name="Text Placeholder 28">
            <a:extLst>
              <a:ext uri="{FF2B5EF4-FFF2-40B4-BE49-F238E27FC236}">
                <a16:creationId xmlns:a16="http://schemas.microsoft.com/office/drawing/2014/main" id="{61EFF02A-A689-4D9A-8D6C-CDD2DC661544}"/>
              </a:ext>
            </a:extLst>
          </p:cNvPr>
          <p:cNvSpPr>
            <a:spLocks noGrp="1"/>
          </p:cNvSpPr>
          <p:nvPr>
            <p:ph type="body" sz="quarter" idx="13" hasCustomPrompt="1"/>
          </p:nvPr>
        </p:nvSpPr>
        <p:spPr>
          <a:xfrm>
            <a:off x="6073944" y="3608955"/>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6" name="Text Placeholder 28">
            <a:extLst>
              <a:ext uri="{FF2B5EF4-FFF2-40B4-BE49-F238E27FC236}">
                <a16:creationId xmlns:a16="http://schemas.microsoft.com/office/drawing/2014/main" id="{A4EF1134-E39C-4E7E-9E20-947400F3E70B}"/>
              </a:ext>
            </a:extLst>
          </p:cNvPr>
          <p:cNvSpPr>
            <a:spLocks noGrp="1"/>
          </p:cNvSpPr>
          <p:nvPr>
            <p:ph type="body" sz="quarter" idx="14" hasCustomPrompt="1"/>
          </p:nvPr>
        </p:nvSpPr>
        <p:spPr>
          <a:xfrm>
            <a:off x="6073944" y="4816546"/>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37" name="Text Placeholder 28">
            <a:extLst>
              <a:ext uri="{FF2B5EF4-FFF2-40B4-BE49-F238E27FC236}">
                <a16:creationId xmlns:a16="http://schemas.microsoft.com/office/drawing/2014/main" id="{A091ED28-C878-405D-93D2-D0F121C09FA9}"/>
              </a:ext>
            </a:extLst>
          </p:cNvPr>
          <p:cNvSpPr>
            <a:spLocks noGrp="1"/>
          </p:cNvSpPr>
          <p:nvPr>
            <p:ph type="body" sz="quarter" idx="15" hasCustomPrompt="1"/>
          </p:nvPr>
        </p:nvSpPr>
        <p:spPr>
          <a:xfrm>
            <a:off x="6071727" y="6029262"/>
            <a:ext cx="4859338" cy="276999"/>
          </a:xfrm>
        </p:spPr>
        <p:txBody>
          <a:bodyPr vert="horz" wrap="square" lIns="0" tIns="0" rIns="0" bIns="0" rtlCol="0" anchor="t" anchorCtr="0">
            <a:spAutoFit/>
          </a:bodyPr>
          <a:lstStyle>
            <a:lvl1pPr>
              <a:defRPr kumimoji="0" lang="en-US" sz="1800" b="0" i="0" u="none" strike="noStrike" cap="none" normalizeH="0" baseline="0" noProof="0" dirty="0">
                <a:ln>
                  <a:noFill/>
                </a:ln>
                <a:solidFill>
                  <a:srgbClr val="FFFFFF"/>
                </a:solidFill>
                <a:effectLst/>
                <a:uLnTx/>
                <a:uFillTx/>
                <a:latin typeface="Verlag Book"/>
                <a:ea typeface="Source Sans Pro Light"/>
              </a:defRPr>
            </a:lvl1pPr>
          </a:lstStyle>
          <a:p>
            <a:pPr marR="0" lvl="0" fontAlgn="auto">
              <a:lnSpc>
                <a:spcPct val="100000"/>
              </a:lnSpc>
              <a:spcBef>
                <a:spcPts val="0"/>
              </a:spcBef>
              <a:spcAft>
                <a:spcPts val="0"/>
              </a:spcAft>
              <a:buClrTx/>
              <a:buSzTx/>
              <a:buFontTx/>
              <a:tabLst/>
            </a:pPr>
            <a:r>
              <a:rPr kumimoji="0" lang="en-US" sz="1800" b="0" i="0" u="none" strike="noStrike" kern="1200" cap="none" spc="0" normalizeH="0" baseline="0" noProof="0">
                <a:ln>
                  <a:noFill/>
                </a:ln>
                <a:solidFill>
                  <a:srgbClr val="FFFFFF"/>
                </a:solidFill>
                <a:effectLst/>
                <a:uLnTx/>
                <a:uFillTx/>
                <a:latin typeface="Verlag Book"/>
                <a:ea typeface="Source Sans Pro Light"/>
                <a:cs typeface="+mn-cs"/>
              </a:rPr>
              <a:t>Lorem ipsum dolor sit amet, consectetur</a:t>
            </a:r>
          </a:p>
        </p:txBody>
      </p:sp>
      <p:sp>
        <p:nvSpPr>
          <p:cNvPr id="2" name="Title 1">
            <a:extLst>
              <a:ext uri="{FF2B5EF4-FFF2-40B4-BE49-F238E27FC236}">
                <a16:creationId xmlns:a16="http://schemas.microsoft.com/office/drawing/2014/main" id="{A88D5256-6766-4FB9-909E-400AA093C21B}"/>
              </a:ext>
            </a:extLst>
          </p:cNvPr>
          <p:cNvSpPr>
            <a:spLocks noGrp="1"/>
          </p:cNvSpPr>
          <p:nvPr>
            <p:ph type="title" hasCustomPrompt="1"/>
          </p:nvPr>
        </p:nvSpPr>
        <p:spPr>
          <a:xfrm>
            <a:off x="574431" y="3210334"/>
            <a:ext cx="3914273"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a:t>
            </a:r>
          </a:p>
        </p:txBody>
      </p:sp>
      <p:sp>
        <p:nvSpPr>
          <p:cNvPr id="3" name="Slide Number Placeholder 2">
            <a:extLst>
              <a:ext uri="{FF2B5EF4-FFF2-40B4-BE49-F238E27FC236}">
                <a16:creationId xmlns:a16="http://schemas.microsoft.com/office/drawing/2014/main" id="{A14EE7A2-29A1-4776-BB71-23C894C76317}"/>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03759CCA-5DB1-4A1C-A7C7-6A5143EE8CE0}"/>
              </a:ext>
            </a:extLst>
          </p:cNvPr>
          <p:cNvCxnSpPr>
            <a:cxnSpLocks/>
          </p:cNvCxnSpPr>
          <p:nvPr userDrawn="1"/>
        </p:nvCxnSpPr>
        <p:spPr>
          <a:xfrm flipH="1">
            <a:off x="623460" y="2969654"/>
            <a:ext cx="2011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3453CBE-224E-491D-A71A-E946CFFF8067}"/>
              </a:ext>
            </a:extLst>
          </p:cNvPr>
          <p:cNvGrpSpPr/>
          <p:nvPr userDrawn="1"/>
        </p:nvGrpSpPr>
        <p:grpSpPr>
          <a:xfrm>
            <a:off x="5981283" y="308147"/>
            <a:ext cx="4224866" cy="830997"/>
            <a:chOff x="5981283" y="318307"/>
            <a:chExt cx="4224866" cy="830997"/>
          </a:xfrm>
        </p:grpSpPr>
        <p:sp>
          <p:nvSpPr>
            <p:cNvPr id="10" name="TextBox 9">
              <a:extLst>
                <a:ext uri="{FF2B5EF4-FFF2-40B4-BE49-F238E27FC236}">
                  <a16:creationId xmlns:a16="http://schemas.microsoft.com/office/drawing/2014/main" id="{4769E39B-BB5F-48E7-B17A-46F56AEE9BE4}"/>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F5050"/>
                  </a:solidFill>
                  <a:latin typeface="Verlag Black"/>
                </a:rPr>
                <a:t>1</a:t>
              </a:r>
              <a:endParaRPr lang="en-US" sz="4000" i="0" baseline="0">
                <a:solidFill>
                  <a:srgbClr val="FF5050"/>
                </a:solidFill>
              </a:endParaRPr>
            </a:p>
          </p:txBody>
        </p:sp>
        <p:cxnSp>
          <p:nvCxnSpPr>
            <p:cNvPr id="11" name="Straight Connector 10">
              <a:extLst>
                <a:ext uri="{FF2B5EF4-FFF2-40B4-BE49-F238E27FC236}">
                  <a16:creationId xmlns:a16="http://schemas.microsoft.com/office/drawing/2014/main" id="{56816282-40E6-4940-8A19-08AEA1CFF9B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9A3D06-E613-4E45-ADA7-305352C0CB2A}"/>
              </a:ext>
            </a:extLst>
          </p:cNvPr>
          <p:cNvGrpSpPr/>
          <p:nvPr userDrawn="1"/>
        </p:nvGrpSpPr>
        <p:grpSpPr>
          <a:xfrm>
            <a:off x="5981283" y="1516666"/>
            <a:ext cx="4224866" cy="830997"/>
            <a:chOff x="5981283" y="318307"/>
            <a:chExt cx="4224866" cy="830997"/>
          </a:xfrm>
        </p:grpSpPr>
        <p:sp>
          <p:nvSpPr>
            <p:cNvPr id="14" name="TextBox 13">
              <a:extLst>
                <a:ext uri="{FF2B5EF4-FFF2-40B4-BE49-F238E27FC236}">
                  <a16:creationId xmlns:a16="http://schemas.microsoft.com/office/drawing/2014/main" id="{5DE006B7-5C3A-4B23-B847-21A5C8142A3B}"/>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F15927"/>
                  </a:solidFill>
                  <a:latin typeface="Verlag Black"/>
                </a:rPr>
                <a:t>2</a:t>
              </a:r>
              <a:endParaRPr lang="en-US" sz="4000" i="0" baseline="0">
                <a:solidFill>
                  <a:srgbClr val="F15927"/>
                </a:solidFill>
              </a:endParaRPr>
            </a:p>
          </p:txBody>
        </p:sp>
        <p:cxnSp>
          <p:nvCxnSpPr>
            <p:cNvPr id="15" name="Straight Connector 14">
              <a:extLst>
                <a:ext uri="{FF2B5EF4-FFF2-40B4-BE49-F238E27FC236}">
                  <a16:creationId xmlns:a16="http://schemas.microsoft.com/office/drawing/2014/main" id="{F5545E48-043F-4EC2-933C-1B35B9FD09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B3AAE2-1A72-41E7-9B9F-B2C6347B01E5}"/>
              </a:ext>
            </a:extLst>
          </p:cNvPr>
          <p:cNvGrpSpPr/>
          <p:nvPr userDrawn="1"/>
        </p:nvGrpSpPr>
        <p:grpSpPr>
          <a:xfrm>
            <a:off x="5981283" y="2726084"/>
            <a:ext cx="4224866" cy="830997"/>
            <a:chOff x="5981283" y="318307"/>
            <a:chExt cx="4224866" cy="830997"/>
          </a:xfrm>
        </p:grpSpPr>
        <p:sp>
          <p:nvSpPr>
            <p:cNvPr id="18" name="TextBox 17">
              <a:extLst>
                <a:ext uri="{FF2B5EF4-FFF2-40B4-BE49-F238E27FC236}">
                  <a16:creationId xmlns:a16="http://schemas.microsoft.com/office/drawing/2014/main" id="{90AF364C-BE3F-4BD8-B958-E494A397158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33CCCC"/>
                  </a:solidFill>
                  <a:latin typeface="Verlag Black"/>
                </a:rPr>
                <a:t>3</a:t>
              </a:r>
              <a:endParaRPr lang="en-US" sz="4000" i="0" baseline="0">
                <a:solidFill>
                  <a:srgbClr val="33CCCC"/>
                </a:solidFill>
              </a:endParaRPr>
            </a:p>
          </p:txBody>
        </p:sp>
        <p:cxnSp>
          <p:nvCxnSpPr>
            <p:cNvPr id="19" name="Straight Connector 18">
              <a:extLst>
                <a:ext uri="{FF2B5EF4-FFF2-40B4-BE49-F238E27FC236}">
                  <a16:creationId xmlns:a16="http://schemas.microsoft.com/office/drawing/2014/main" id="{54946AE7-C287-49FE-AEA7-728FAA0AB88B}"/>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1BFD566-9DB3-4F51-96B6-8A3823513EB7}"/>
              </a:ext>
            </a:extLst>
          </p:cNvPr>
          <p:cNvGrpSpPr/>
          <p:nvPr userDrawn="1"/>
        </p:nvGrpSpPr>
        <p:grpSpPr>
          <a:xfrm>
            <a:off x="5981283" y="3934603"/>
            <a:ext cx="4224866" cy="830997"/>
            <a:chOff x="5981283" y="318307"/>
            <a:chExt cx="4224866" cy="830997"/>
          </a:xfrm>
        </p:grpSpPr>
        <p:sp>
          <p:nvSpPr>
            <p:cNvPr id="22" name="TextBox 21">
              <a:extLst>
                <a:ext uri="{FF2B5EF4-FFF2-40B4-BE49-F238E27FC236}">
                  <a16:creationId xmlns:a16="http://schemas.microsoft.com/office/drawing/2014/main" id="{14F1859E-DCAC-45AE-BC27-A284FC7DDCE2}"/>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00CCFF"/>
                  </a:solidFill>
                  <a:latin typeface="Verlag Black"/>
                </a:rPr>
                <a:t>4</a:t>
              </a:r>
              <a:endParaRPr lang="en-US" sz="4000" i="0" baseline="0">
                <a:solidFill>
                  <a:srgbClr val="00CCFF"/>
                </a:solidFill>
              </a:endParaRPr>
            </a:p>
          </p:txBody>
        </p:sp>
        <p:cxnSp>
          <p:nvCxnSpPr>
            <p:cNvPr id="23" name="Straight Connector 22">
              <a:extLst>
                <a:ext uri="{FF2B5EF4-FFF2-40B4-BE49-F238E27FC236}">
                  <a16:creationId xmlns:a16="http://schemas.microsoft.com/office/drawing/2014/main" id="{A2151DAC-0FF4-4571-9E01-061333B8E9D6}"/>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7D67C80-67C9-467D-B3E4-CF4398B9464C}"/>
              </a:ext>
            </a:extLst>
          </p:cNvPr>
          <p:cNvGrpSpPr/>
          <p:nvPr userDrawn="1"/>
        </p:nvGrpSpPr>
        <p:grpSpPr>
          <a:xfrm>
            <a:off x="5981283" y="5144021"/>
            <a:ext cx="4224866" cy="830997"/>
            <a:chOff x="5981283" y="318307"/>
            <a:chExt cx="4224866" cy="830997"/>
          </a:xfrm>
        </p:grpSpPr>
        <p:sp>
          <p:nvSpPr>
            <p:cNvPr id="26" name="TextBox 25">
              <a:extLst>
                <a:ext uri="{FF2B5EF4-FFF2-40B4-BE49-F238E27FC236}">
                  <a16:creationId xmlns:a16="http://schemas.microsoft.com/office/drawing/2014/main" id="{E55C43E8-89F2-4B01-8D34-87D47FA48F7E}"/>
                </a:ext>
              </a:extLst>
            </p:cNvPr>
            <p:cNvSpPr txBox="1"/>
            <p:nvPr/>
          </p:nvSpPr>
          <p:spPr>
            <a:xfrm>
              <a:off x="5981283" y="318307"/>
              <a:ext cx="914403" cy="830997"/>
            </a:xfrm>
            <a:prstGeom prst="rect">
              <a:avLst/>
            </a:prstGeom>
            <a:noFill/>
          </p:spPr>
          <p:txBody>
            <a:bodyPr wrap="square" rtlCol="0" anchor="t">
              <a:spAutoFit/>
            </a:bodyPr>
            <a:lstStyle/>
            <a:p>
              <a:r>
                <a:rPr lang="en-US" sz="4800" i="0" spc="150" baseline="0">
                  <a:solidFill>
                    <a:srgbClr val="9966FF"/>
                  </a:solidFill>
                  <a:latin typeface="Verlag Black"/>
                </a:rPr>
                <a:t>5</a:t>
              </a:r>
              <a:endParaRPr lang="en-US" sz="4000" i="0" baseline="0">
                <a:solidFill>
                  <a:srgbClr val="9966FF"/>
                </a:solidFill>
              </a:endParaRPr>
            </a:p>
          </p:txBody>
        </p:sp>
        <p:cxnSp>
          <p:nvCxnSpPr>
            <p:cNvPr id="27" name="Straight Connector 26">
              <a:extLst>
                <a:ext uri="{FF2B5EF4-FFF2-40B4-BE49-F238E27FC236}">
                  <a16:creationId xmlns:a16="http://schemas.microsoft.com/office/drawing/2014/main" id="{B7EC624A-B638-42E5-84F0-CAF2CBE16520}"/>
                </a:ext>
              </a:extLst>
            </p:cNvPr>
            <p:cNvCxnSpPr>
              <a:cxnSpLocks/>
            </p:cNvCxnSpPr>
            <p:nvPr/>
          </p:nvCxnSpPr>
          <p:spPr>
            <a:xfrm>
              <a:off x="6097699" y="1147969"/>
              <a:ext cx="4108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Footer Placeholder 4">
            <a:extLst>
              <a:ext uri="{FF2B5EF4-FFF2-40B4-BE49-F238E27FC236}">
                <a16:creationId xmlns:a16="http://schemas.microsoft.com/office/drawing/2014/main" id="{02CC6748-9A4F-24A7-E93B-955E3C5410E6}"/>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826989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919443-E1F0-4CD9-93CE-81F6A0C3E95E}"/>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4" name="Straight Connector 3">
            <a:extLst>
              <a:ext uri="{FF2B5EF4-FFF2-40B4-BE49-F238E27FC236}">
                <a16:creationId xmlns:a16="http://schemas.microsoft.com/office/drawing/2014/main" id="{C4050AE2-C4E1-42D0-B00F-9C0BA0F57D3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924D927-FFDA-40EB-9AF1-C684481B1D0F}"/>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259484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919443-E1F0-4CD9-93CE-81F6A0C3E95E}"/>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4" name="Straight Connector 3">
            <a:extLst>
              <a:ext uri="{FF2B5EF4-FFF2-40B4-BE49-F238E27FC236}">
                <a16:creationId xmlns:a16="http://schemas.microsoft.com/office/drawing/2014/main" id="{C4050AE2-C4E1-42D0-B00F-9C0BA0F57D3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924D927-FFDA-40EB-9AF1-C684481B1D0F}"/>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Tree>
    <p:extLst>
      <p:ext uri="{BB962C8B-B14F-4D97-AF65-F5344CB8AC3E}">
        <p14:creationId xmlns:p14="http://schemas.microsoft.com/office/powerpoint/2010/main" val="1091510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463504-6306-401F-BC12-FC24F366EF5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C655C64-E1E1-4169-AC07-2948841DFFF1}"/>
              </a:ext>
            </a:extLst>
          </p:cNvPr>
          <p:cNvGrpSpPr/>
          <p:nvPr userDrawn="1"/>
        </p:nvGrpSpPr>
        <p:grpSpPr>
          <a:xfrm>
            <a:off x="8121377" y="0"/>
            <a:ext cx="4070623" cy="6858000"/>
            <a:chOff x="8121377" y="0"/>
            <a:chExt cx="4070623" cy="6858000"/>
          </a:xfrm>
        </p:grpSpPr>
        <p:sp>
          <p:nvSpPr>
            <p:cNvPr id="7" name="Rectangle 6">
              <a:extLst>
                <a:ext uri="{FF2B5EF4-FFF2-40B4-BE49-F238E27FC236}">
                  <a16:creationId xmlns:a16="http://schemas.microsoft.com/office/drawing/2014/main" id="{2256E223-FA88-4953-A92C-945326899E0E}"/>
                </a:ext>
              </a:extLst>
            </p:cNvPr>
            <p:cNvSpPr/>
            <p:nvPr/>
          </p:nvSpPr>
          <p:spPr>
            <a:xfrm>
              <a:off x="8121377" y="0"/>
              <a:ext cx="4070623"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FD6806F-EBE1-4D48-A99D-DF0CF501E6EB}"/>
                </a:ext>
              </a:extLst>
            </p:cNvPr>
            <p:cNvSpPr/>
            <p:nvPr/>
          </p:nvSpPr>
          <p:spPr>
            <a:xfrm rot="5400000">
              <a:off x="7814883" y="3247294"/>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grpSp>
      <p:sp>
        <p:nvSpPr>
          <p:cNvPr id="2" name="Title 1">
            <a:extLst>
              <a:ext uri="{FF2B5EF4-FFF2-40B4-BE49-F238E27FC236}">
                <a16:creationId xmlns:a16="http://schemas.microsoft.com/office/drawing/2014/main" id="{74495054-25C5-4893-AE33-1119221D6277}"/>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38FA3527-90E6-4E3D-BCC2-32D2BE477B0C}"/>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1963065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39200" y="6362700"/>
            <a:ext cx="2743200" cy="123111"/>
          </a:xfrm>
        </p:spPr>
        <p:txBody>
          <a:bodyPr/>
          <a:lstStyle/>
          <a:p>
            <a:fld id="{2DF56903-2479-43A9-9EFE-2B78A4D60BF9}" type="slidenum">
              <a:rPr lang="en-US" smtClean="0"/>
              <a:t>‹#›</a:t>
            </a:fld>
            <a:endParaRPr lang="en-US"/>
          </a:p>
        </p:txBody>
      </p:sp>
    </p:spTree>
    <p:extLst>
      <p:ext uri="{BB962C8B-B14F-4D97-AF65-F5344CB8AC3E}">
        <p14:creationId xmlns:p14="http://schemas.microsoft.com/office/powerpoint/2010/main" val="2971275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A9511-ED03-438E-90C5-7DB16C9DEA5C}"/>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4" name="Text Placeholder 13">
            <a:extLst>
              <a:ext uri="{FF2B5EF4-FFF2-40B4-BE49-F238E27FC236}">
                <a16:creationId xmlns:a16="http://schemas.microsoft.com/office/drawing/2014/main" id="{AE341EA1-0F7D-4EF1-86D1-CFB722092697}"/>
              </a:ext>
            </a:extLst>
          </p:cNvPr>
          <p:cNvSpPr>
            <a:spLocks noGrp="1"/>
          </p:cNvSpPr>
          <p:nvPr>
            <p:ph type="body" sz="quarter" idx="11" hasCustomPrompt="1"/>
          </p:nvPr>
        </p:nvSpPr>
        <p:spPr>
          <a:xfrm>
            <a:off x="5233096" y="1674999"/>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15" name="Text Placeholder 13">
            <a:extLst>
              <a:ext uri="{FF2B5EF4-FFF2-40B4-BE49-F238E27FC236}">
                <a16:creationId xmlns:a16="http://schemas.microsoft.com/office/drawing/2014/main" id="{61FF7BDE-1D7E-43EC-93A5-7DD0A164EC66}"/>
              </a:ext>
            </a:extLst>
          </p:cNvPr>
          <p:cNvSpPr>
            <a:spLocks noGrp="1"/>
          </p:cNvSpPr>
          <p:nvPr>
            <p:ph type="body" sz="quarter" idx="12" hasCustomPrompt="1"/>
          </p:nvPr>
        </p:nvSpPr>
        <p:spPr>
          <a:xfrm>
            <a:off x="5219242" y="109669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6" name="Text Placeholder 13">
            <a:extLst>
              <a:ext uri="{FF2B5EF4-FFF2-40B4-BE49-F238E27FC236}">
                <a16:creationId xmlns:a16="http://schemas.microsoft.com/office/drawing/2014/main" id="{4F6E4CF7-C6DF-4CD8-861E-AC4832BF793C}"/>
              </a:ext>
            </a:extLst>
          </p:cNvPr>
          <p:cNvSpPr>
            <a:spLocks noGrp="1"/>
          </p:cNvSpPr>
          <p:nvPr>
            <p:ph type="body" sz="quarter" idx="13" hasCustomPrompt="1"/>
          </p:nvPr>
        </p:nvSpPr>
        <p:spPr>
          <a:xfrm>
            <a:off x="5246950" y="4322525"/>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chemeClr val="tx1"/>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27" name="Text Placeholder 13">
            <a:extLst>
              <a:ext uri="{FF2B5EF4-FFF2-40B4-BE49-F238E27FC236}">
                <a16:creationId xmlns:a16="http://schemas.microsoft.com/office/drawing/2014/main" id="{CE3576ED-9388-4D8C-819E-FBA5BEEC669B}"/>
              </a:ext>
            </a:extLst>
          </p:cNvPr>
          <p:cNvSpPr>
            <a:spLocks noGrp="1"/>
          </p:cNvSpPr>
          <p:nvPr>
            <p:ph type="body" sz="quarter" idx="14" hasCustomPrompt="1"/>
          </p:nvPr>
        </p:nvSpPr>
        <p:spPr>
          <a:xfrm>
            <a:off x="5233096" y="3744220"/>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grpSp>
        <p:nvGrpSpPr>
          <p:cNvPr id="17" name="Group 16">
            <a:extLst>
              <a:ext uri="{FF2B5EF4-FFF2-40B4-BE49-F238E27FC236}">
                <a16:creationId xmlns:a16="http://schemas.microsoft.com/office/drawing/2014/main" id="{B6C5927D-DAAF-487A-A2CB-E21645D739AC}"/>
              </a:ext>
            </a:extLst>
          </p:cNvPr>
          <p:cNvGrpSpPr/>
          <p:nvPr userDrawn="1"/>
        </p:nvGrpSpPr>
        <p:grpSpPr>
          <a:xfrm>
            <a:off x="4939903" y="1184034"/>
            <a:ext cx="0" cy="4601851"/>
            <a:chOff x="5022936" y="1195985"/>
            <a:chExt cx="0" cy="4601851"/>
          </a:xfrm>
        </p:grpSpPr>
        <p:cxnSp>
          <p:nvCxnSpPr>
            <p:cNvPr id="20" name="Straight Connector 19">
              <a:extLst>
                <a:ext uri="{FF2B5EF4-FFF2-40B4-BE49-F238E27FC236}">
                  <a16:creationId xmlns:a16="http://schemas.microsoft.com/office/drawing/2014/main" id="{54A1DC88-054A-4D6E-9818-63BF487C335E}"/>
                </a:ext>
              </a:extLst>
            </p:cNvPr>
            <p:cNvCxnSpPr/>
            <p:nvPr/>
          </p:nvCxnSpPr>
          <p:spPr>
            <a:xfrm>
              <a:off x="5022936" y="1195985"/>
              <a:ext cx="0" cy="1958498"/>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E8445C-F632-4843-ACE1-776077CF56B7}"/>
                </a:ext>
              </a:extLst>
            </p:cNvPr>
            <p:cNvCxnSpPr/>
            <p:nvPr/>
          </p:nvCxnSpPr>
          <p:spPr>
            <a:xfrm>
              <a:off x="5022936" y="3839338"/>
              <a:ext cx="0" cy="19584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23F9ED7-6B70-41FD-9B0B-C1E98F11E51F}"/>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9" name="Title 1">
            <a:extLst>
              <a:ext uri="{FF2B5EF4-FFF2-40B4-BE49-F238E27FC236}">
                <a16:creationId xmlns:a16="http://schemas.microsoft.com/office/drawing/2014/main" id="{04EEF647-3032-4A61-B255-B44C9CC8CF2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0" name="Isosceles Triangle 29">
            <a:extLst>
              <a:ext uri="{FF2B5EF4-FFF2-40B4-BE49-F238E27FC236}">
                <a16:creationId xmlns:a16="http://schemas.microsoft.com/office/drawing/2014/main" id="{4BB91A96-C778-4746-A9C2-9F0687CB54FC}"/>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31" name="Isosceles Triangle 30">
            <a:extLst>
              <a:ext uri="{FF2B5EF4-FFF2-40B4-BE49-F238E27FC236}">
                <a16:creationId xmlns:a16="http://schemas.microsoft.com/office/drawing/2014/main" id="{0C4D35C2-18FB-4DE5-85CC-715A9E4B5984}"/>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32" name="Straight Connector 31">
            <a:extLst>
              <a:ext uri="{FF2B5EF4-FFF2-40B4-BE49-F238E27FC236}">
                <a16:creationId xmlns:a16="http://schemas.microsoft.com/office/drawing/2014/main" id="{A0C2D15A-7013-4F91-BE47-4097071BD2B6}"/>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30969BEA-7BD0-A2B7-CC6D-9359DF660738}"/>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607077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2" name="Parallelogram 41">
            <a:extLst>
              <a:ext uri="{FF2B5EF4-FFF2-40B4-BE49-F238E27FC236}">
                <a16:creationId xmlns:a16="http://schemas.microsoft.com/office/drawing/2014/main" id="{B04A9182-AFB8-4AB9-A122-7C52B4CDDD8A}"/>
              </a:ext>
            </a:extLst>
          </p:cNvPr>
          <p:cNvSpPr/>
          <p:nvPr userDrawn="1"/>
        </p:nvSpPr>
        <p:spPr>
          <a:xfrm>
            <a:off x="8452121" y="1625647"/>
            <a:ext cx="320040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5BB0B11D-1E27-446A-AFB6-30DB21628D00}"/>
              </a:ext>
            </a:extLst>
          </p:cNvPr>
          <p:cNvSpPr/>
          <p:nvPr userDrawn="1"/>
        </p:nvSpPr>
        <p:spPr>
          <a:xfrm>
            <a:off x="4486029" y="1618092"/>
            <a:ext cx="320040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612970A0-5CD9-423A-8C3C-5C85109E178C}"/>
              </a:ext>
            </a:extLst>
          </p:cNvPr>
          <p:cNvSpPr/>
          <p:nvPr userDrawn="1"/>
        </p:nvSpPr>
        <p:spPr>
          <a:xfrm>
            <a:off x="523700" y="1622509"/>
            <a:ext cx="320040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56">
            <a:extLst>
              <a:ext uri="{FF2B5EF4-FFF2-40B4-BE49-F238E27FC236}">
                <a16:creationId xmlns:a16="http://schemas.microsoft.com/office/drawing/2014/main" id="{AB78A2C7-E5F7-4CDE-B593-9A10A47115D7}"/>
              </a:ext>
            </a:extLst>
          </p:cNvPr>
          <p:cNvSpPr>
            <a:spLocks noGrp="1"/>
          </p:cNvSpPr>
          <p:nvPr>
            <p:ph type="body" sz="quarter" idx="14" hasCustomPrompt="1"/>
          </p:nvPr>
        </p:nvSpPr>
        <p:spPr>
          <a:xfrm>
            <a:off x="623460" y="1620894"/>
            <a:ext cx="2225091" cy="259815"/>
          </a:xfrm>
        </p:spPr>
        <p:txBody>
          <a:bodyPr/>
          <a:lstStyle>
            <a:lvl1pPr>
              <a:defRPr>
                <a:solidFill>
                  <a:schemeClr val="tx1"/>
                </a:solidFill>
                <a:latin typeface="Verlag Bold" pitchFamily="50" charset="0"/>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8" name="Text Placeholder 56">
            <a:extLst>
              <a:ext uri="{FF2B5EF4-FFF2-40B4-BE49-F238E27FC236}">
                <a16:creationId xmlns:a16="http://schemas.microsoft.com/office/drawing/2014/main" id="{8B479F38-959B-499F-848D-75C7A2F208AB}"/>
              </a:ext>
            </a:extLst>
          </p:cNvPr>
          <p:cNvSpPr>
            <a:spLocks noGrp="1"/>
          </p:cNvSpPr>
          <p:nvPr>
            <p:ph type="body" sz="quarter" idx="15" hasCustomPrompt="1"/>
          </p:nvPr>
        </p:nvSpPr>
        <p:spPr>
          <a:xfrm>
            <a:off x="4585859" y="1620894"/>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9" name="Text Placeholder 56">
            <a:extLst>
              <a:ext uri="{FF2B5EF4-FFF2-40B4-BE49-F238E27FC236}">
                <a16:creationId xmlns:a16="http://schemas.microsoft.com/office/drawing/2014/main" id="{E0629B29-BE8B-4BF2-935D-1B86D9BF23A2}"/>
              </a:ext>
            </a:extLst>
          </p:cNvPr>
          <p:cNvSpPr>
            <a:spLocks noGrp="1"/>
          </p:cNvSpPr>
          <p:nvPr>
            <p:ph type="body" sz="quarter" idx="16" hasCustomPrompt="1"/>
          </p:nvPr>
        </p:nvSpPr>
        <p:spPr>
          <a:xfrm>
            <a:off x="8548688" y="1620893"/>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4" name="Text Placeholder 40">
            <a:extLst>
              <a:ext uri="{FF2B5EF4-FFF2-40B4-BE49-F238E27FC236}">
                <a16:creationId xmlns:a16="http://schemas.microsoft.com/office/drawing/2014/main" id="{6BB6FEB8-D799-4A1B-A99C-FAD40377071F}"/>
              </a:ext>
            </a:extLst>
          </p:cNvPr>
          <p:cNvSpPr>
            <a:spLocks noGrp="1"/>
          </p:cNvSpPr>
          <p:nvPr>
            <p:ph type="body" sz="quarter" idx="12" hasCustomPrompt="1"/>
          </p:nvPr>
        </p:nvSpPr>
        <p:spPr>
          <a:xfrm>
            <a:off x="4579144" y="2159113"/>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55" name="Text Placeholder 40">
            <a:extLst>
              <a:ext uri="{FF2B5EF4-FFF2-40B4-BE49-F238E27FC236}">
                <a16:creationId xmlns:a16="http://schemas.microsoft.com/office/drawing/2014/main" id="{E4C165CC-5F7D-4B9E-BFDA-0BABC01716C9}"/>
              </a:ext>
            </a:extLst>
          </p:cNvPr>
          <p:cNvSpPr>
            <a:spLocks noGrp="1"/>
          </p:cNvSpPr>
          <p:nvPr>
            <p:ph type="body" sz="quarter" idx="13" hasCustomPrompt="1"/>
          </p:nvPr>
        </p:nvSpPr>
        <p:spPr>
          <a:xfrm>
            <a:off x="8548688" y="2159112"/>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2" name="Title 1"/>
          <p:cNvSpPr>
            <a:spLocks noGrp="1"/>
          </p:cNvSpPr>
          <p:nvPr>
            <p:ph type="title" hasCustomPrompt="1"/>
          </p:nvPr>
        </p:nvSpPr>
        <p:spPr>
          <a:xfrm>
            <a:off x="609600" y="612397"/>
            <a:ext cx="10972800" cy="452432"/>
          </a:xfrm>
        </p:spPr>
        <p:txBody>
          <a:bodyPr vert="horz" wrap="square" lIns="0" tIns="0" rIns="0" bIns="118872" rtlCol="0" anchor="t" anchorCtr="0">
            <a:spAutoFit/>
          </a:bodyPr>
          <a:lstStyle>
            <a:lvl1pPr>
              <a:defRPr lang="en-US" sz="2400"/>
            </a:lvl1pPr>
          </a:lstStyle>
          <a:p>
            <a:pPr lvl="0"/>
            <a:r>
              <a:rPr lang="en-US"/>
              <a:t>CLICK TO EDIT MASTER TITLE STYLE</a:t>
            </a:r>
          </a:p>
        </p:txBody>
      </p:sp>
      <p:cxnSp>
        <p:nvCxnSpPr>
          <p:cNvPr id="27" name="Straight Connector 26">
            <a:extLst>
              <a:ext uri="{FF2B5EF4-FFF2-40B4-BE49-F238E27FC236}">
                <a16:creationId xmlns:a16="http://schemas.microsoft.com/office/drawing/2014/main" id="{31854AC9-F61B-421D-A67B-30194EB2E9B9}"/>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41" name="Text Placeholder 40">
            <a:extLst>
              <a:ext uri="{FF2B5EF4-FFF2-40B4-BE49-F238E27FC236}">
                <a16:creationId xmlns:a16="http://schemas.microsoft.com/office/drawing/2014/main" id="{36A9D436-F1E4-41FE-8E7D-31E3835D5070}"/>
              </a:ext>
            </a:extLst>
          </p:cNvPr>
          <p:cNvSpPr>
            <a:spLocks noGrp="1"/>
          </p:cNvSpPr>
          <p:nvPr>
            <p:ph type="body" sz="quarter" idx="11" hasCustomPrompt="1"/>
          </p:nvPr>
        </p:nvSpPr>
        <p:spPr>
          <a:xfrm>
            <a:off x="623888" y="2159114"/>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grpSp>
        <p:nvGrpSpPr>
          <p:cNvPr id="51" name="Group 50">
            <a:extLst>
              <a:ext uri="{FF2B5EF4-FFF2-40B4-BE49-F238E27FC236}">
                <a16:creationId xmlns:a16="http://schemas.microsoft.com/office/drawing/2014/main" id="{1F89F2D4-CC2F-4F51-BA95-291C494487CA}"/>
              </a:ext>
            </a:extLst>
          </p:cNvPr>
          <p:cNvGrpSpPr/>
          <p:nvPr userDrawn="1"/>
        </p:nvGrpSpPr>
        <p:grpSpPr>
          <a:xfrm>
            <a:off x="4114800" y="1625647"/>
            <a:ext cx="3962400" cy="3311553"/>
            <a:chOff x="4114800" y="1750802"/>
            <a:chExt cx="3962400" cy="3186398"/>
          </a:xfrm>
        </p:grpSpPr>
        <p:cxnSp>
          <p:nvCxnSpPr>
            <p:cNvPr id="52" name="Straight Connector 51">
              <a:extLst>
                <a:ext uri="{FF2B5EF4-FFF2-40B4-BE49-F238E27FC236}">
                  <a16:creationId xmlns:a16="http://schemas.microsoft.com/office/drawing/2014/main" id="{589F5398-95E7-4FF2-BD4C-B9A08946C9B3}"/>
                </a:ext>
              </a:extLst>
            </p:cNvPr>
            <p:cNvCxnSpPr/>
            <p:nvPr/>
          </p:nvCxnSpPr>
          <p:spPr>
            <a:xfrm>
              <a:off x="4114800" y="1750803"/>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5FFFE8-716B-43C0-961E-DA48DAD1E2BC}"/>
                </a:ext>
              </a:extLst>
            </p:cNvPr>
            <p:cNvCxnSpPr/>
            <p:nvPr/>
          </p:nvCxnSpPr>
          <p:spPr>
            <a:xfrm>
              <a:off x="8077200" y="1750802"/>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2028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9" name="Text Placeholder 13">
            <a:extLst>
              <a:ext uri="{FF2B5EF4-FFF2-40B4-BE49-F238E27FC236}">
                <a16:creationId xmlns:a16="http://schemas.microsoft.com/office/drawing/2014/main" id="{7A8B5275-BAD0-4C46-AA9E-DC816E981B94}"/>
              </a:ext>
            </a:extLst>
          </p:cNvPr>
          <p:cNvSpPr>
            <a:spLocks noGrp="1"/>
          </p:cNvSpPr>
          <p:nvPr>
            <p:ph type="body" sz="quarter" idx="15" hasCustomPrompt="1"/>
          </p:nvPr>
        </p:nvSpPr>
        <p:spPr>
          <a:xfrm>
            <a:off x="5253960" y="5401943"/>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0" name="Text Placeholder 13">
            <a:extLst>
              <a:ext uri="{FF2B5EF4-FFF2-40B4-BE49-F238E27FC236}">
                <a16:creationId xmlns:a16="http://schemas.microsoft.com/office/drawing/2014/main" id="{6A11A443-642F-4213-B81B-835CD263D84D}"/>
              </a:ext>
            </a:extLst>
          </p:cNvPr>
          <p:cNvSpPr>
            <a:spLocks noGrp="1"/>
          </p:cNvSpPr>
          <p:nvPr>
            <p:ph type="body" sz="quarter" idx="16" hasCustomPrompt="1"/>
          </p:nvPr>
        </p:nvSpPr>
        <p:spPr>
          <a:xfrm>
            <a:off x="5254882" y="4960798"/>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31" name="Text Placeholder 13">
            <a:extLst>
              <a:ext uri="{FF2B5EF4-FFF2-40B4-BE49-F238E27FC236}">
                <a16:creationId xmlns:a16="http://schemas.microsoft.com/office/drawing/2014/main" id="{60479D4F-4165-43B6-A158-3AD8EAC79EE0}"/>
              </a:ext>
            </a:extLst>
          </p:cNvPr>
          <p:cNvSpPr>
            <a:spLocks noGrp="1"/>
          </p:cNvSpPr>
          <p:nvPr>
            <p:ph type="body" sz="quarter" idx="17" hasCustomPrompt="1"/>
          </p:nvPr>
        </p:nvSpPr>
        <p:spPr>
          <a:xfrm>
            <a:off x="5257005" y="3988879"/>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2" name="Text Placeholder 13">
            <a:extLst>
              <a:ext uri="{FF2B5EF4-FFF2-40B4-BE49-F238E27FC236}">
                <a16:creationId xmlns:a16="http://schemas.microsoft.com/office/drawing/2014/main" id="{7A98E34C-2ED4-43C4-A596-D622AF6583A2}"/>
              </a:ext>
            </a:extLst>
          </p:cNvPr>
          <p:cNvSpPr>
            <a:spLocks noGrp="1"/>
          </p:cNvSpPr>
          <p:nvPr>
            <p:ph type="body" sz="quarter" idx="18" hasCustomPrompt="1"/>
          </p:nvPr>
        </p:nvSpPr>
        <p:spPr>
          <a:xfrm>
            <a:off x="5250379" y="354773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7" name="Text Placeholder 13">
            <a:extLst>
              <a:ext uri="{FF2B5EF4-FFF2-40B4-BE49-F238E27FC236}">
                <a16:creationId xmlns:a16="http://schemas.microsoft.com/office/drawing/2014/main" id="{94435736-C471-4F43-A7AA-FE877B893A7F}"/>
              </a:ext>
            </a:extLst>
          </p:cNvPr>
          <p:cNvSpPr>
            <a:spLocks noGrp="1"/>
          </p:cNvSpPr>
          <p:nvPr>
            <p:ph type="body" sz="quarter" idx="13" hasCustomPrompt="1"/>
          </p:nvPr>
        </p:nvSpPr>
        <p:spPr>
          <a:xfrm>
            <a:off x="5250379" y="2588992"/>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8" name="Text Placeholder 13">
            <a:extLst>
              <a:ext uri="{FF2B5EF4-FFF2-40B4-BE49-F238E27FC236}">
                <a16:creationId xmlns:a16="http://schemas.microsoft.com/office/drawing/2014/main" id="{35464BF8-D248-4A97-A83C-8BE3105845AC}"/>
              </a:ext>
            </a:extLst>
          </p:cNvPr>
          <p:cNvSpPr>
            <a:spLocks noGrp="1"/>
          </p:cNvSpPr>
          <p:nvPr>
            <p:ph type="body" sz="quarter" idx="14" hasCustomPrompt="1"/>
          </p:nvPr>
        </p:nvSpPr>
        <p:spPr>
          <a:xfrm>
            <a:off x="5250378" y="215236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3" name="Text Placeholder 13">
            <a:extLst>
              <a:ext uri="{FF2B5EF4-FFF2-40B4-BE49-F238E27FC236}">
                <a16:creationId xmlns:a16="http://schemas.microsoft.com/office/drawing/2014/main" id="{BB8C0131-FCE3-46EA-98DB-4C24285BD3F2}"/>
              </a:ext>
            </a:extLst>
          </p:cNvPr>
          <p:cNvSpPr>
            <a:spLocks noGrp="1"/>
          </p:cNvSpPr>
          <p:nvPr>
            <p:ph type="body" sz="quarter" idx="11" hasCustomPrompt="1"/>
          </p:nvPr>
        </p:nvSpPr>
        <p:spPr>
          <a:xfrm>
            <a:off x="5250378" y="1170583"/>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4" name="Text Placeholder 13">
            <a:extLst>
              <a:ext uri="{FF2B5EF4-FFF2-40B4-BE49-F238E27FC236}">
                <a16:creationId xmlns:a16="http://schemas.microsoft.com/office/drawing/2014/main" id="{1438F62C-16A7-4B41-8BA6-3910B899E0B8}"/>
              </a:ext>
            </a:extLst>
          </p:cNvPr>
          <p:cNvSpPr>
            <a:spLocks noGrp="1"/>
          </p:cNvSpPr>
          <p:nvPr>
            <p:ph type="body" sz="quarter" idx="12" hasCustomPrompt="1"/>
          </p:nvPr>
        </p:nvSpPr>
        <p:spPr>
          <a:xfrm>
            <a:off x="5250378" y="72801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16" name="Rectangle 15">
            <a:extLst>
              <a:ext uri="{FF2B5EF4-FFF2-40B4-BE49-F238E27FC236}">
                <a16:creationId xmlns:a16="http://schemas.microsoft.com/office/drawing/2014/main" id="{E613FB68-549C-4B42-88F6-984ED41E6CA0}"/>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2FAA855-5A0D-4124-800E-F9D72E4693F6}"/>
              </a:ext>
            </a:extLst>
          </p:cNvPr>
          <p:cNvSpPr>
            <a:spLocks noGrp="1"/>
          </p:cNvSpPr>
          <p:nvPr>
            <p:ph type="title" hasCustomPrompt="1"/>
          </p:nvPr>
        </p:nvSpPr>
        <p:spPr>
          <a:xfrm>
            <a:off x="609600" y="2423042"/>
            <a:ext cx="2867891" cy="1228028"/>
          </a:xfrm>
        </p:spPr>
        <p:txBody>
          <a:bodyPr vert="horz" wrap="square" lIns="0" tIns="0" rIns="0" bIns="118872" rtlCol="0" anchor="t" anchorCtr="0">
            <a:spAutoFit/>
          </a:bodyPr>
          <a:lstStyle>
            <a:lvl1pPr>
              <a:defRPr kumimoji="0" lang="en-US" sz="2400" b="0" i="0" u="none" strike="noStrike" cap="none" spc="150" normalizeH="0">
                <a:ln>
                  <a:noFill/>
                </a:ln>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CF59082-ECFF-4595-84F3-A17716D04555}"/>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D2C80F6D-EB2C-4D89-B5A2-340C7964BA20}"/>
              </a:ext>
            </a:extLst>
          </p:cNvPr>
          <p:cNvCxnSpPr>
            <a:cxnSpLocks/>
          </p:cNvCxnSpPr>
          <p:nvPr userDrawn="1"/>
        </p:nvCxnSpPr>
        <p:spPr>
          <a:xfrm>
            <a:off x="4939903" y="807181"/>
            <a:ext cx="0" cy="109728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7D322-A7EF-4554-B98A-81D111E006E9}"/>
              </a:ext>
            </a:extLst>
          </p:cNvPr>
          <p:cNvCxnSpPr>
            <a:cxnSpLocks/>
          </p:cNvCxnSpPr>
          <p:nvPr userDrawn="1"/>
        </p:nvCxnSpPr>
        <p:spPr>
          <a:xfrm>
            <a:off x="4946166" y="2215341"/>
            <a:ext cx="0" cy="1097280"/>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D3D458-3828-490B-B799-4CF7AE481F53}"/>
              </a:ext>
            </a:extLst>
          </p:cNvPr>
          <p:cNvCxnSpPr>
            <a:cxnSpLocks/>
          </p:cNvCxnSpPr>
          <p:nvPr userDrawn="1"/>
        </p:nvCxnSpPr>
        <p:spPr>
          <a:xfrm>
            <a:off x="4967916" y="3623501"/>
            <a:ext cx="0" cy="1097280"/>
          </a:xfrm>
          <a:prstGeom prst="line">
            <a:avLst/>
          </a:prstGeom>
          <a:ln w="190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17C160-1E82-4BAF-A581-01E960E33E8C}"/>
              </a:ext>
            </a:extLst>
          </p:cNvPr>
          <p:cNvCxnSpPr>
            <a:cxnSpLocks/>
          </p:cNvCxnSpPr>
          <p:nvPr userDrawn="1"/>
        </p:nvCxnSpPr>
        <p:spPr>
          <a:xfrm>
            <a:off x="4974179" y="5031661"/>
            <a:ext cx="0" cy="1097280"/>
          </a:xfrm>
          <a:prstGeom prst="line">
            <a:avLst/>
          </a:prstGeom>
          <a:ln w="19050">
            <a:solidFill>
              <a:srgbClr val="9966FF"/>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BE1EF7AA-9ABB-405D-86FB-D2561094E449}"/>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9" name="Isosceles Triangle 18">
            <a:extLst>
              <a:ext uri="{FF2B5EF4-FFF2-40B4-BE49-F238E27FC236}">
                <a16:creationId xmlns:a16="http://schemas.microsoft.com/office/drawing/2014/main" id="{0AE5A5A7-A5BD-4F37-9B66-F043B4D35FC5}"/>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20" name="Straight Connector 19">
            <a:extLst>
              <a:ext uri="{FF2B5EF4-FFF2-40B4-BE49-F238E27FC236}">
                <a16:creationId xmlns:a16="http://schemas.microsoft.com/office/drawing/2014/main" id="{DCA582EE-E619-4ED3-84AC-50D6D1BB684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F7679E82-1288-28AB-172E-07C52149ACFA}"/>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683926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8FC42C50-EB6A-97CD-3889-E951E0F68A32}"/>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076984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C086AE8-AF07-3A56-ECB2-DB38B4EE47BC}"/>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234305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A5FA78-A01B-4EED-8D9A-AD0F5291530B}"/>
              </a:ext>
            </a:extLst>
          </p:cNvPr>
          <p:cNvGrpSpPr/>
          <p:nvPr userDrawn="1"/>
        </p:nvGrpSpPr>
        <p:grpSpPr>
          <a:xfrm>
            <a:off x="0" y="-10732"/>
            <a:ext cx="12192000" cy="6873348"/>
            <a:chOff x="0" y="-10732"/>
            <a:chExt cx="10972791" cy="6873348"/>
          </a:xfrm>
        </p:grpSpPr>
        <p:sp>
          <p:nvSpPr>
            <p:cNvPr id="9" name="Rectangle 8">
              <a:extLst>
                <a:ext uri="{FF2B5EF4-FFF2-40B4-BE49-F238E27FC236}">
                  <a16:creationId xmlns:a16="http://schemas.microsoft.com/office/drawing/2014/main" id="{73D35045-AF3F-4082-AB12-0A8F1A91F0FE}"/>
                </a:ext>
              </a:extLst>
            </p:cNvPr>
            <p:cNvSpPr/>
            <p:nvPr/>
          </p:nvSpPr>
          <p:spPr>
            <a:xfrm>
              <a:off x="0" y="-6116"/>
              <a:ext cx="3657597"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0" name="Rectangle 9">
              <a:extLst>
                <a:ext uri="{FF2B5EF4-FFF2-40B4-BE49-F238E27FC236}">
                  <a16:creationId xmlns:a16="http://schemas.microsoft.com/office/drawing/2014/main" id="{D13F9342-29C0-448B-B49A-AE4C40AC75DC}"/>
                </a:ext>
              </a:extLst>
            </p:cNvPr>
            <p:cNvSpPr/>
            <p:nvPr/>
          </p:nvSpPr>
          <p:spPr>
            <a:xfrm>
              <a:off x="3657597" y="-10732"/>
              <a:ext cx="3657597"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11" name="Rectangle 10">
              <a:extLst>
                <a:ext uri="{FF2B5EF4-FFF2-40B4-BE49-F238E27FC236}">
                  <a16:creationId xmlns:a16="http://schemas.microsoft.com/office/drawing/2014/main" id="{DA171B0E-7DD6-40D6-ACBE-55EAFDB9EB4D}"/>
                </a:ext>
              </a:extLst>
            </p:cNvPr>
            <p:cNvSpPr/>
            <p:nvPr/>
          </p:nvSpPr>
          <p:spPr>
            <a:xfrm>
              <a:off x="7315194" y="-10732"/>
              <a:ext cx="3657597" cy="686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grpSp>
      <p:sp>
        <p:nvSpPr>
          <p:cNvPr id="3" name="Slide Number Placeholder 2">
            <a:extLst>
              <a:ext uri="{FF2B5EF4-FFF2-40B4-BE49-F238E27FC236}">
                <a16:creationId xmlns:a16="http://schemas.microsoft.com/office/drawing/2014/main" id="{8B516A87-EECC-4055-A718-2B630D6DFDDF}"/>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2" name="Isosceles Triangle 11">
            <a:extLst>
              <a:ext uri="{FF2B5EF4-FFF2-40B4-BE49-F238E27FC236}">
                <a16:creationId xmlns:a16="http://schemas.microsoft.com/office/drawing/2014/main" id="{E8A735D0-FC30-44BC-B41F-9C78A7537740}"/>
              </a:ext>
            </a:extLst>
          </p:cNvPr>
          <p:cNvSpPr/>
          <p:nvPr userDrawn="1"/>
        </p:nvSpPr>
        <p:spPr>
          <a:xfrm rot="5400000">
            <a:off x="3738185" y="326990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3" name="Isosceles Triangle 12">
            <a:extLst>
              <a:ext uri="{FF2B5EF4-FFF2-40B4-BE49-F238E27FC236}">
                <a16:creationId xmlns:a16="http://schemas.microsoft.com/office/drawing/2014/main" id="{B648418C-1D81-46C7-9AF3-974E07B25DC2}"/>
              </a:ext>
            </a:extLst>
          </p:cNvPr>
          <p:cNvSpPr/>
          <p:nvPr userDrawn="1"/>
        </p:nvSpPr>
        <p:spPr>
          <a:xfrm rot="5400000">
            <a:off x="7814883" y="3247294"/>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15" name="Straight Connector 14">
            <a:extLst>
              <a:ext uri="{FF2B5EF4-FFF2-40B4-BE49-F238E27FC236}">
                <a16:creationId xmlns:a16="http://schemas.microsoft.com/office/drawing/2014/main" id="{4CF92E90-C6BF-4E25-B334-5D665D4C1303}"/>
              </a:ext>
            </a:extLst>
          </p:cNvPr>
          <p:cNvCxnSpPr>
            <a:cxnSpLocks/>
          </p:cNvCxnSpPr>
          <p:nvPr userDrawn="1"/>
        </p:nvCxnSpPr>
        <p:spPr>
          <a:xfrm flipH="1">
            <a:off x="623460" y="2144685"/>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9EB6D632-9A38-4F1E-B423-3FE3D8A27A3A}"/>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
        <p:nvSpPr>
          <p:cNvPr id="2" name="Footer Placeholder 4">
            <a:extLst>
              <a:ext uri="{FF2B5EF4-FFF2-40B4-BE49-F238E27FC236}">
                <a16:creationId xmlns:a16="http://schemas.microsoft.com/office/drawing/2014/main" id="{FC8AFB4A-A29B-2913-4925-046F80EEA256}"/>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020987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0AC0-0277-4C41-9557-7F3909A7228A}"/>
              </a:ext>
            </a:extLst>
          </p:cNvPr>
          <p:cNvSpPr>
            <a:spLocks noGrp="1"/>
          </p:cNvSpPr>
          <p:nvPr>
            <p:ph type="title" hasCustomPrompt="1"/>
          </p:nvPr>
        </p:nvSpPr>
        <p:spPr>
          <a:xfrm>
            <a:off x="600600" y="3117934"/>
            <a:ext cx="4474320" cy="895630"/>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4" name="Rectangle 3">
            <a:extLst>
              <a:ext uri="{FF2B5EF4-FFF2-40B4-BE49-F238E27FC236}">
                <a16:creationId xmlns:a16="http://schemas.microsoft.com/office/drawing/2014/main" id="{C46CC4B0-4166-4D22-8CEE-8C1565446338}"/>
              </a:ext>
            </a:extLst>
          </p:cNvPr>
          <p:cNvSpPr/>
          <p:nvPr userDrawn="1"/>
        </p:nvSpPr>
        <p:spPr>
          <a:xfrm>
            <a:off x="6096000" y="0"/>
            <a:ext cx="6095999"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chemeClr val="bg1"/>
              </a:solidFill>
              <a:effectLst/>
              <a:uLnTx/>
              <a:uFillTx/>
              <a:latin typeface="Verlag Black" panose="02000000000000000000" pitchFamily="50" charset="0"/>
            </a:endParaRPr>
          </a:p>
        </p:txBody>
      </p:sp>
      <p:cxnSp>
        <p:nvCxnSpPr>
          <p:cNvPr id="6" name="Straight Connector 5">
            <a:extLst>
              <a:ext uri="{FF2B5EF4-FFF2-40B4-BE49-F238E27FC236}">
                <a16:creationId xmlns:a16="http://schemas.microsoft.com/office/drawing/2014/main" id="{312C2B29-2FC8-4EE0-887E-ABEB2DB3D80F}"/>
              </a:ext>
            </a:extLst>
          </p:cNvPr>
          <p:cNvCxnSpPr>
            <a:cxnSpLocks/>
          </p:cNvCxnSpPr>
          <p:nvPr userDrawn="1"/>
        </p:nvCxnSpPr>
        <p:spPr>
          <a:xfrm flipH="1">
            <a:off x="623460" y="28766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5FAAA7F-763B-44E8-A5CC-B1A4B5758B55}"/>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4284032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D6D09F-FC36-49EB-BC7B-3A12D3233BFC}"/>
              </a:ext>
            </a:extLst>
          </p:cNvPr>
          <p:cNvSpPr/>
          <p:nvPr userDrawn="1"/>
        </p:nvSpPr>
        <p:spPr>
          <a:xfrm>
            <a:off x="0" y="1330043"/>
            <a:ext cx="12192000" cy="55279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pic>
        <p:nvPicPr>
          <p:cNvPr id="12" name="Picture 2" descr="gray and black laptop computer on surface">
            <a:extLst>
              <a:ext uri="{FF2B5EF4-FFF2-40B4-BE49-F238E27FC236}">
                <a16:creationId xmlns:a16="http://schemas.microsoft.com/office/drawing/2014/main" id="{D1A9414B-9FCA-43DB-8E91-61124C97127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394" r="13738"/>
          <a:stretch/>
        </p:blipFill>
        <p:spPr bwMode="auto">
          <a:xfrm>
            <a:off x="4918951" y="1330040"/>
            <a:ext cx="7273050" cy="552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1582D3-D1BF-4858-92AC-EA9A08F7A9D7}"/>
              </a:ext>
            </a:extLst>
          </p:cNvPr>
          <p:cNvSpPr/>
          <p:nvPr userDrawn="1"/>
        </p:nvSpPr>
        <p:spPr>
          <a:xfrm>
            <a:off x="0" y="1330040"/>
            <a:ext cx="12192000" cy="552795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cxnSp>
        <p:nvCxnSpPr>
          <p:cNvPr id="6" name="Straight Connector 5">
            <a:extLst>
              <a:ext uri="{FF2B5EF4-FFF2-40B4-BE49-F238E27FC236}">
                <a16:creationId xmlns:a16="http://schemas.microsoft.com/office/drawing/2014/main" id="{A5C608B3-2D3E-4653-9E55-EF2AA57F010B}"/>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D13EFED4-4A73-40D9-ABA5-AF10F0EE7FFC}"/>
              </a:ext>
            </a:extLst>
          </p:cNvPr>
          <p:cNvSpPr/>
          <p:nvPr userDrawn="1"/>
        </p:nvSpPr>
        <p:spPr>
          <a:xfrm rot="10800000">
            <a:off x="623455" y="1330043"/>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94F3E-E21C-44A9-B7FE-7A21DB185112}"/>
              </a:ext>
            </a:extLst>
          </p:cNvPr>
          <p:cNvSpPr>
            <a:spLocks noGrp="1"/>
          </p:cNvSpPr>
          <p:nvPr>
            <p:ph type="title" hasCustomPrompt="1"/>
          </p:nvPr>
        </p:nvSpPr>
        <p:spPr>
          <a:xfrm>
            <a:off x="612024" y="627476"/>
            <a:ext cx="10972800" cy="452432"/>
          </a:xfrm>
          <a:noFill/>
        </p:spPr>
        <p:txBody>
          <a:bodyPr wrap="square" rtlCol="0" anchor="t">
            <a:spAutoFit/>
          </a:bodyPr>
          <a:lstStyle>
            <a:lvl1pPr>
              <a:defRPr lang="en-US" sz="2400" spc="15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37E427B-6264-49A5-8C66-B373C9A08183}"/>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Footer Placeholder 4">
            <a:extLst>
              <a:ext uri="{FF2B5EF4-FFF2-40B4-BE49-F238E27FC236}">
                <a16:creationId xmlns:a16="http://schemas.microsoft.com/office/drawing/2014/main" id="{2DE12B00-48BF-ED60-4E1E-FDADC5CFE56C}"/>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82785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463504-6306-401F-BC12-FC24F366EF57}"/>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C655C64-E1E1-4169-AC07-2948841DFFF1}"/>
              </a:ext>
            </a:extLst>
          </p:cNvPr>
          <p:cNvGrpSpPr/>
          <p:nvPr userDrawn="1"/>
        </p:nvGrpSpPr>
        <p:grpSpPr>
          <a:xfrm>
            <a:off x="8121377" y="0"/>
            <a:ext cx="4070623" cy="6858000"/>
            <a:chOff x="8121377" y="0"/>
            <a:chExt cx="4070623" cy="6858000"/>
          </a:xfrm>
        </p:grpSpPr>
        <p:sp>
          <p:nvSpPr>
            <p:cNvPr id="7" name="Rectangle 6">
              <a:extLst>
                <a:ext uri="{FF2B5EF4-FFF2-40B4-BE49-F238E27FC236}">
                  <a16:creationId xmlns:a16="http://schemas.microsoft.com/office/drawing/2014/main" id="{2256E223-FA88-4953-A92C-945326899E0E}"/>
                </a:ext>
              </a:extLst>
            </p:cNvPr>
            <p:cNvSpPr/>
            <p:nvPr/>
          </p:nvSpPr>
          <p:spPr>
            <a:xfrm>
              <a:off x="8121377" y="0"/>
              <a:ext cx="4070623"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FD6806F-EBE1-4D48-A99D-DF0CF501E6EB}"/>
                </a:ext>
              </a:extLst>
            </p:cNvPr>
            <p:cNvSpPr/>
            <p:nvPr/>
          </p:nvSpPr>
          <p:spPr>
            <a:xfrm rot="5400000">
              <a:off x="7814883" y="3247294"/>
              <a:ext cx="965667" cy="352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Light"/>
                <a:ea typeface="+mn-ea"/>
                <a:cs typeface="+mn-cs"/>
              </a:endParaRPr>
            </a:p>
          </p:txBody>
        </p:sp>
      </p:grpSp>
      <p:sp>
        <p:nvSpPr>
          <p:cNvPr id="2" name="Title 1">
            <a:extLst>
              <a:ext uri="{FF2B5EF4-FFF2-40B4-BE49-F238E27FC236}">
                <a16:creationId xmlns:a16="http://schemas.microsoft.com/office/drawing/2014/main" id="{74495054-25C5-4893-AE33-1119221D6277}"/>
              </a:ext>
            </a:extLst>
          </p:cNvPr>
          <p:cNvSpPr>
            <a:spLocks noGrp="1"/>
          </p:cNvSpPr>
          <p:nvPr>
            <p:ph type="title" hasCustomPrompt="1"/>
          </p:nvPr>
        </p:nvSpPr>
        <p:spPr>
          <a:xfrm>
            <a:off x="609600" y="633268"/>
            <a:ext cx="10972800" cy="507831"/>
          </a:xfrm>
          <a:noFill/>
        </p:spPr>
        <p:txBody>
          <a:bodyPr wrap="square" rtlCol="0" anchor="t">
            <a:spAutoFit/>
          </a:bodyPr>
          <a:lstStyle>
            <a:lvl1pPr>
              <a:defRPr lang="en-US" spc="150" dirty="0">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38FA3527-90E6-4E3D-BCC2-32D2BE477B0C}"/>
              </a:ext>
            </a:extLst>
          </p:cNvPr>
          <p:cNvSpPr>
            <a:spLocks noGrp="1"/>
          </p:cNvSpPr>
          <p:nvPr>
            <p:ph type="sldNum" sz="quarter" idx="10"/>
          </p:nvPr>
        </p:nvSpPr>
        <p:spPr/>
        <p:txBody>
          <a:bodyPr/>
          <a:lstStyle/>
          <a:p>
            <a:fld id="{E9625C4B-B71B-4BE7-9266-E8021570290B}" type="slidenum">
              <a:rPr lang="en-US" smtClean="0"/>
              <a:pPr/>
              <a:t>‹#›</a:t>
            </a:fld>
            <a:endParaRPr lang="en-US"/>
          </a:p>
        </p:txBody>
      </p:sp>
    </p:spTree>
    <p:extLst>
      <p:ext uri="{BB962C8B-B14F-4D97-AF65-F5344CB8AC3E}">
        <p14:creationId xmlns:p14="http://schemas.microsoft.com/office/powerpoint/2010/main" val="414937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976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8EB2F-7EBF-4348-A604-55B2782BB444}"/>
              </a:ext>
            </a:extLst>
          </p:cNvPr>
          <p:cNvSpPr/>
          <p:nvPr userDrawn="1"/>
        </p:nvSpPr>
        <p:spPr>
          <a:xfrm flipV="1">
            <a:off x="0" y="0"/>
            <a:ext cx="12191999" cy="13475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2BEBE-B1D8-4C38-B6E4-83F548E74B95}"/>
              </a:ext>
            </a:extLst>
          </p:cNvPr>
          <p:cNvSpPr>
            <a:spLocks noGrp="1"/>
          </p:cNvSpPr>
          <p:nvPr>
            <p:ph type="title" hasCustomPrompt="1"/>
          </p:nvPr>
        </p:nvSpPr>
        <p:spPr>
          <a:xfrm>
            <a:off x="612096" y="627476"/>
            <a:ext cx="10972800" cy="452432"/>
          </a:xfrm>
          <a:noFill/>
        </p:spPr>
        <p:txBody>
          <a:bodyPr vert="horz" wrap="square" lIns="0" tIns="0" rIns="0" bIns="118872" rtlCol="0" anchor="t" anchorCtr="0">
            <a:spAutoFit/>
          </a:bodyPr>
          <a:lstStyle>
            <a:lvl1pPr>
              <a:defRPr lang="en-US" sz="2400" spc="150" dirty="0">
                <a:solidFill>
                  <a:schemeClr val="tx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B80CF5F5-F25C-4BCB-A4EC-FD847F8B281B}"/>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2A5F2640-2BB6-4F4D-BE4C-ADEB85776B4E}"/>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D29A05DC-BF2F-434E-A16E-C257DF6D8A04}"/>
              </a:ext>
            </a:extLst>
          </p:cNvPr>
          <p:cNvSpPr/>
          <p:nvPr userDrawn="1"/>
        </p:nvSpPr>
        <p:spPr>
          <a:xfrm rot="10800000">
            <a:off x="623455" y="1330043"/>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91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114800" cy="6858000"/>
          </a:xfrm>
          <a:solidFill>
            <a:schemeClr val="bg1">
              <a:lumMod val="85000"/>
            </a:schemeClr>
          </a:solidFill>
        </p:spPr>
        <p:txBody>
          <a:bodyPr/>
          <a:lstStyle/>
          <a:p>
            <a:endParaRPr lang="en-US"/>
          </a:p>
        </p:txBody>
      </p:sp>
      <p:sp>
        <p:nvSpPr>
          <p:cNvPr id="2" name="Title 1"/>
          <p:cNvSpPr>
            <a:spLocks noGrp="1"/>
          </p:cNvSpPr>
          <p:nvPr>
            <p:ph type="title" hasCustomPrompt="1"/>
          </p:nvPr>
        </p:nvSpPr>
        <p:spPr>
          <a:xfrm>
            <a:off x="4572000" y="570832"/>
            <a:ext cx="7010400" cy="50783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4572000" y="1208088"/>
            <a:ext cx="7010400" cy="1362392"/>
          </a:xfrm>
        </p:spPr>
        <p:txBody>
          <a:bodyPr numCol="2" spcCol="457200"/>
          <a:lstStyle>
            <a:lvl2pPr>
              <a:defRPr lang="en-US" sz="1150" kern="1200" spc="0" baseline="0" dirty="0">
                <a:solidFill>
                  <a:schemeClr val="tx1"/>
                </a:solidFill>
                <a:latin typeface="Verlag Bold" pitchFamily="50" charset="0"/>
                <a:ea typeface="+mn-ea"/>
                <a:cs typeface="+mn-cs"/>
              </a:defRPr>
            </a:lvl2pPr>
            <a:lvl4pPr>
              <a:defRPr/>
            </a:lvl4p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Tree>
    <p:extLst>
      <p:ext uri="{BB962C8B-B14F-4D97-AF65-F5344CB8AC3E}">
        <p14:creationId xmlns:p14="http://schemas.microsoft.com/office/powerpoint/2010/main" val="1239267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6" descr="person raising hand">
            <a:extLst>
              <a:ext uri="{FF2B5EF4-FFF2-40B4-BE49-F238E27FC236}">
                <a16:creationId xmlns:a16="http://schemas.microsoft.com/office/drawing/2014/main" id="{7026DBBD-0E00-470B-AE1F-EDC4D5372456}"/>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7833" b="7702"/>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F0A7939-BA50-B2A6-7E4D-55FCB014979A}"/>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842357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2" descr="two person standing on escalator">
            <a:extLst>
              <a:ext uri="{FF2B5EF4-FFF2-40B4-BE49-F238E27FC236}">
                <a16:creationId xmlns:a16="http://schemas.microsoft.com/office/drawing/2014/main" id="{D0B01F56-050E-4DE9-9881-0C21502E407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468" t="13091" b="12975"/>
          <a:stretch/>
        </p:blipFill>
        <p:spPr bwMode="auto">
          <a:xfrm flipH="1">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16F17DD3-76F1-CAAE-E4C2-3E42A1FF90CE}"/>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878523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2" descr="five men riding row boat">
            <a:extLst>
              <a:ext uri="{FF2B5EF4-FFF2-40B4-BE49-F238E27FC236}">
                <a16:creationId xmlns:a16="http://schemas.microsoft.com/office/drawing/2014/main" id="{3E226A1C-E7A0-4276-8258-41451D0BFB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625"/>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B267015C-49D4-5BF0-620A-5B3B58D9748D}"/>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0389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2" descr="three person standing near wall inside building">
            <a:extLst>
              <a:ext uri="{FF2B5EF4-FFF2-40B4-BE49-F238E27FC236}">
                <a16:creationId xmlns:a16="http://schemas.microsoft.com/office/drawing/2014/main" id="{CAB6753E-AA87-40EA-A892-9DE540F7B21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34" b="7834"/>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ACE5979A-7DD7-CE1F-20D6-59C36676FDCA}"/>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847899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09E352F-5CF8-47B7-8BBD-E9AB220127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7733" b="7733"/>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9808D3-FCB0-4EAC-B38D-DF73341F4DB6}"/>
              </a:ext>
            </a:extLst>
          </p:cNvPr>
          <p:cNvSpPr/>
          <p:nvPr userDrawn="1"/>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rgbClr val="9966FF"/>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BFF8129-0BED-4143-8E6A-794583DAD6D2}"/>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411821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088BF60-EE45-4919-8E10-8086CE460250}"/>
              </a:ext>
            </a:extLst>
          </p:cNvPr>
          <p:cNvSpPr>
            <a:spLocks noGrp="1"/>
          </p:cNvSpPr>
          <p:nvPr>
            <p:ph type="pic" sz="quarter" idx="13"/>
          </p:nvPr>
        </p:nvSpPr>
        <p:spPr>
          <a:xfrm>
            <a:off x="0" y="0"/>
            <a:ext cx="1219200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202D7DE1-0097-2B8A-F133-E3502C1A101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47029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088BF60-EE45-4919-8E10-8086CE460250}"/>
              </a:ext>
            </a:extLst>
          </p:cNvPr>
          <p:cNvSpPr>
            <a:spLocks noGrp="1"/>
          </p:cNvSpPr>
          <p:nvPr>
            <p:ph type="pic" sz="quarter" idx="13"/>
          </p:nvPr>
        </p:nvSpPr>
        <p:spPr>
          <a:xfrm>
            <a:off x="0" y="0"/>
            <a:ext cx="1219200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A474B66-F448-3B03-2345-2FB085B13D65}"/>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72912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A9511-ED03-438E-90C5-7DB16C9DEA5C}"/>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14" name="Text Placeholder 13">
            <a:extLst>
              <a:ext uri="{FF2B5EF4-FFF2-40B4-BE49-F238E27FC236}">
                <a16:creationId xmlns:a16="http://schemas.microsoft.com/office/drawing/2014/main" id="{AE341EA1-0F7D-4EF1-86D1-CFB722092697}"/>
              </a:ext>
            </a:extLst>
          </p:cNvPr>
          <p:cNvSpPr>
            <a:spLocks noGrp="1"/>
          </p:cNvSpPr>
          <p:nvPr>
            <p:ph type="body" sz="quarter" idx="11" hasCustomPrompt="1"/>
          </p:nvPr>
        </p:nvSpPr>
        <p:spPr>
          <a:xfrm>
            <a:off x="5233096" y="1674999"/>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15" name="Text Placeholder 13">
            <a:extLst>
              <a:ext uri="{FF2B5EF4-FFF2-40B4-BE49-F238E27FC236}">
                <a16:creationId xmlns:a16="http://schemas.microsoft.com/office/drawing/2014/main" id="{61FF7BDE-1D7E-43EC-93A5-7DD0A164EC66}"/>
              </a:ext>
            </a:extLst>
          </p:cNvPr>
          <p:cNvSpPr>
            <a:spLocks noGrp="1"/>
          </p:cNvSpPr>
          <p:nvPr>
            <p:ph type="body" sz="quarter" idx="12" hasCustomPrompt="1"/>
          </p:nvPr>
        </p:nvSpPr>
        <p:spPr>
          <a:xfrm>
            <a:off x="5219242" y="109669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6" name="Text Placeholder 13">
            <a:extLst>
              <a:ext uri="{FF2B5EF4-FFF2-40B4-BE49-F238E27FC236}">
                <a16:creationId xmlns:a16="http://schemas.microsoft.com/office/drawing/2014/main" id="{4F6E4CF7-C6DF-4CD8-861E-AC4832BF793C}"/>
              </a:ext>
            </a:extLst>
          </p:cNvPr>
          <p:cNvSpPr>
            <a:spLocks noGrp="1"/>
          </p:cNvSpPr>
          <p:nvPr>
            <p:ph type="body" sz="quarter" idx="13" hasCustomPrompt="1"/>
          </p:nvPr>
        </p:nvSpPr>
        <p:spPr>
          <a:xfrm>
            <a:off x="5246950" y="4322525"/>
            <a:ext cx="5961377" cy="1455207"/>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chemeClr val="tx1"/>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Metus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eleifend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mi in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vitae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proin</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sagittis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nisl</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rhoncus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sed. Diam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phasellus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vestibulum lorem sed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risus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Lobortis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elementum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tellus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molestie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Gravida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neque</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convallis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semper.</a:t>
            </a:r>
          </a:p>
        </p:txBody>
      </p:sp>
      <p:sp>
        <p:nvSpPr>
          <p:cNvPr id="27" name="Text Placeholder 13">
            <a:extLst>
              <a:ext uri="{FF2B5EF4-FFF2-40B4-BE49-F238E27FC236}">
                <a16:creationId xmlns:a16="http://schemas.microsoft.com/office/drawing/2014/main" id="{CE3576ED-9388-4D8C-819E-FBA5BEEC669B}"/>
              </a:ext>
            </a:extLst>
          </p:cNvPr>
          <p:cNvSpPr>
            <a:spLocks noGrp="1"/>
          </p:cNvSpPr>
          <p:nvPr>
            <p:ph type="body" sz="quarter" idx="14" hasCustomPrompt="1"/>
          </p:nvPr>
        </p:nvSpPr>
        <p:spPr>
          <a:xfrm>
            <a:off x="5233096" y="3744220"/>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grpSp>
        <p:nvGrpSpPr>
          <p:cNvPr id="17" name="Group 16">
            <a:extLst>
              <a:ext uri="{FF2B5EF4-FFF2-40B4-BE49-F238E27FC236}">
                <a16:creationId xmlns:a16="http://schemas.microsoft.com/office/drawing/2014/main" id="{B6C5927D-DAAF-487A-A2CB-E21645D739AC}"/>
              </a:ext>
            </a:extLst>
          </p:cNvPr>
          <p:cNvGrpSpPr/>
          <p:nvPr userDrawn="1"/>
        </p:nvGrpSpPr>
        <p:grpSpPr>
          <a:xfrm>
            <a:off x="4939903" y="1184034"/>
            <a:ext cx="0" cy="4601851"/>
            <a:chOff x="5022936" y="1195985"/>
            <a:chExt cx="0" cy="4601851"/>
          </a:xfrm>
        </p:grpSpPr>
        <p:cxnSp>
          <p:nvCxnSpPr>
            <p:cNvPr id="20" name="Straight Connector 19">
              <a:extLst>
                <a:ext uri="{FF2B5EF4-FFF2-40B4-BE49-F238E27FC236}">
                  <a16:creationId xmlns:a16="http://schemas.microsoft.com/office/drawing/2014/main" id="{54A1DC88-054A-4D6E-9818-63BF487C335E}"/>
                </a:ext>
              </a:extLst>
            </p:cNvPr>
            <p:cNvCxnSpPr/>
            <p:nvPr/>
          </p:nvCxnSpPr>
          <p:spPr>
            <a:xfrm>
              <a:off x="5022936" y="1195985"/>
              <a:ext cx="0" cy="1958498"/>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E8445C-F632-4843-ACE1-776077CF56B7}"/>
                </a:ext>
              </a:extLst>
            </p:cNvPr>
            <p:cNvCxnSpPr/>
            <p:nvPr/>
          </p:nvCxnSpPr>
          <p:spPr>
            <a:xfrm>
              <a:off x="5022936" y="3839338"/>
              <a:ext cx="0" cy="19584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23F9ED7-6B70-41FD-9B0B-C1E98F11E51F}"/>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9" name="Title 1">
            <a:extLst>
              <a:ext uri="{FF2B5EF4-FFF2-40B4-BE49-F238E27FC236}">
                <a16:creationId xmlns:a16="http://schemas.microsoft.com/office/drawing/2014/main" id="{04EEF647-3032-4A61-B255-B44C9CC8CF2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0" name="Isosceles Triangle 29">
            <a:extLst>
              <a:ext uri="{FF2B5EF4-FFF2-40B4-BE49-F238E27FC236}">
                <a16:creationId xmlns:a16="http://schemas.microsoft.com/office/drawing/2014/main" id="{4BB91A96-C778-4746-A9C2-9F0687CB54FC}"/>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31" name="Isosceles Triangle 30">
            <a:extLst>
              <a:ext uri="{FF2B5EF4-FFF2-40B4-BE49-F238E27FC236}">
                <a16:creationId xmlns:a16="http://schemas.microsoft.com/office/drawing/2014/main" id="{0C4D35C2-18FB-4DE5-85CC-715A9E4B5984}"/>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32" name="Straight Connector 31">
            <a:extLst>
              <a:ext uri="{FF2B5EF4-FFF2-40B4-BE49-F238E27FC236}">
                <a16:creationId xmlns:a16="http://schemas.microsoft.com/office/drawing/2014/main" id="{A0C2D15A-7013-4F91-BE47-4097071BD2B6}"/>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ooter Placeholder 4">
            <a:extLst>
              <a:ext uri="{FF2B5EF4-FFF2-40B4-BE49-F238E27FC236}">
                <a16:creationId xmlns:a16="http://schemas.microsoft.com/office/drawing/2014/main" id="{8753D8BC-BC4A-426D-A4AF-77DF1434474E}"/>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9877830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088BF60-EE45-4919-8E10-8086CE460250}"/>
              </a:ext>
            </a:extLst>
          </p:cNvPr>
          <p:cNvSpPr>
            <a:spLocks noGrp="1"/>
          </p:cNvSpPr>
          <p:nvPr>
            <p:ph type="pic" sz="quarter" idx="13"/>
          </p:nvPr>
        </p:nvSpPr>
        <p:spPr>
          <a:xfrm>
            <a:off x="0" y="0"/>
            <a:ext cx="1219200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97C66702-0721-9518-EBFC-37FAA5AADD1B}"/>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4015570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088BF60-EE45-4919-8E10-8086CE460250}"/>
              </a:ext>
            </a:extLst>
          </p:cNvPr>
          <p:cNvSpPr>
            <a:spLocks noGrp="1"/>
          </p:cNvSpPr>
          <p:nvPr>
            <p:ph type="pic" sz="quarter" idx="13"/>
          </p:nvPr>
        </p:nvSpPr>
        <p:spPr>
          <a:xfrm>
            <a:off x="0" y="0"/>
            <a:ext cx="1219200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94DD340-3836-5951-2A2C-2239F4066E1C}"/>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23430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088BF60-EE45-4919-8E10-8086CE460250}"/>
              </a:ext>
            </a:extLst>
          </p:cNvPr>
          <p:cNvSpPr>
            <a:spLocks noGrp="1"/>
          </p:cNvSpPr>
          <p:nvPr>
            <p:ph type="pic" sz="quarter" idx="13"/>
          </p:nvPr>
        </p:nvSpPr>
        <p:spPr>
          <a:xfrm>
            <a:off x="0" y="0"/>
            <a:ext cx="12192000" cy="6858000"/>
          </a:xfr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B4FEBF96-0F64-47BD-843C-E2031FE276C3}"/>
              </a:ext>
            </a:extLst>
          </p:cNvPr>
          <p:cNvSpPr>
            <a:spLocks noGrp="1"/>
          </p:cNvSpPr>
          <p:nvPr>
            <p:ph type="title" hasCustomPrompt="1"/>
          </p:nvPr>
        </p:nvSpPr>
        <p:spPr>
          <a:xfrm>
            <a:off x="609600" y="3189494"/>
            <a:ext cx="10972800" cy="618631"/>
          </a:xfrm>
          <a:noFill/>
        </p:spPr>
        <p:txBody>
          <a:bodyPr wrap="square" rtlCol="0" anchor="t">
            <a:spAutoFit/>
          </a:bodyPr>
          <a:lstStyle>
            <a:lvl1pPr>
              <a:defRPr lang="en-US" sz="3600" spc="150">
                <a:solidFill>
                  <a:schemeClr val="bg1"/>
                </a:solidFill>
                <a:latin typeface="Verlag Black"/>
                <a:ea typeface="+mn-ea"/>
                <a:cs typeface="+mn-cs"/>
              </a:defRPr>
            </a:lvl1pPr>
          </a:lstStyle>
          <a:p>
            <a:pPr marL="0" lvl="0"/>
            <a:r>
              <a:rPr lang="en-US"/>
              <a:t>CLICK TO EDIT MASTER TITLE STYLE</a:t>
            </a:r>
          </a:p>
        </p:txBody>
      </p:sp>
      <p:sp>
        <p:nvSpPr>
          <p:cNvPr id="3" name="Slide Number Placeholder 2">
            <a:extLst>
              <a:ext uri="{FF2B5EF4-FFF2-40B4-BE49-F238E27FC236}">
                <a16:creationId xmlns:a16="http://schemas.microsoft.com/office/drawing/2014/main" id="{41576DED-17CB-40D9-A0BE-E629EE2EE766}"/>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cxnSp>
        <p:nvCxnSpPr>
          <p:cNvPr id="7" name="Straight Connector 6">
            <a:extLst>
              <a:ext uri="{FF2B5EF4-FFF2-40B4-BE49-F238E27FC236}">
                <a16:creationId xmlns:a16="http://schemas.microsoft.com/office/drawing/2014/main" id="{2A73F275-EEBA-448D-817C-341713FA8F94}"/>
              </a:ext>
            </a:extLst>
          </p:cNvPr>
          <p:cNvCxnSpPr>
            <a:cxnSpLocks/>
          </p:cNvCxnSpPr>
          <p:nvPr userDrawn="1"/>
        </p:nvCxnSpPr>
        <p:spPr>
          <a:xfrm flipH="1">
            <a:off x="623460" y="2969654"/>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90A08D25-09C0-3EEE-A210-FD0181D474F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961098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953F34-0BFF-49A6-B8EF-7850679246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8" cy="6858000"/>
          </a:xfrm>
          <a:prstGeom prst="rect">
            <a:avLst/>
          </a:prstGeom>
        </p:spPr>
      </p:pic>
      <p:sp>
        <p:nvSpPr>
          <p:cNvPr id="4" name="Rectangle 3">
            <a:extLst>
              <a:ext uri="{FF2B5EF4-FFF2-40B4-BE49-F238E27FC236}">
                <a16:creationId xmlns:a16="http://schemas.microsoft.com/office/drawing/2014/main" id="{75554B38-406C-4698-B535-03BC49A4692C}"/>
              </a:ext>
            </a:extLst>
          </p:cNvPr>
          <p:cNvSpPr/>
          <p:nvPr userDrawn="1"/>
        </p:nvSpPr>
        <p:spPr>
          <a:xfrm>
            <a:off x="4044678" y="0"/>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2267E532-5841-2217-582F-26CF86BFFE80}"/>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7468207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BB81F4BF-8900-41E4-9D7C-D7FDC0934B8C}"/>
              </a:ext>
            </a:extLst>
          </p:cNvPr>
          <p:cNvSpPr>
            <a:spLocks noGrp="1"/>
          </p:cNvSpPr>
          <p:nvPr>
            <p:ph type="pic" sz="quarter" idx="13"/>
          </p:nvPr>
        </p:nvSpPr>
        <p:spPr>
          <a:xfrm>
            <a:off x="4064000" y="0"/>
            <a:ext cx="8128000" cy="6858000"/>
          </a:xfrm>
          <a:solidFill>
            <a:schemeClr val="bg1">
              <a:lumMod val="85000"/>
            </a:schemeClr>
          </a:solidFill>
        </p:spPr>
        <p:txBody>
          <a:bodyPr/>
          <a:lstStyle/>
          <a:p>
            <a:endParaRPr lang="en-US"/>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A9A700B3-E868-1E2C-2797-39DEA7709172}"/>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64096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Sea of hands in the middle">
            <a:extLst>
              <a:ext uri="{FF2B5EF4-FFF2-40B4-BE49-F238E27FC236}">
                <a16:creationId xmlns:a16="http://schemas.microsoft.com/office/drawing/2014/main" id="{34227F48-0FB1-4492-8938-13361EC915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2488" y="7087"/>
            <a:ext cx="10289512" cy="6858000"/>
          </a:xfrm>
          <a:prstGeom prst="rect">
            <a:avLst/>
          </a:prstGeom>
        </p:spPr>
      </p:pic>
      <p:sp>
        <p:nvSpPr>
          <p:cNvPr id="4" name="Rectangle 3">
            <a:extLst>
              <a:ext uri="{FF2B5EF4-FFF2-40B4-BE49-F238E27FC236}">
                <a16:creationId xmlns:a16="http://schemas.microsoft.com/office/drawing/2014/main" id="{75554B38-406C-4698-B535-03BC49A4692C}"/>
              </a:ext>
            </a:extLst>
          </p:cNvPr>
          <p:cNvSpPr/>
          <p:nvPr userDrawn="1"/>
        </p:nvSpPr>
        <p:spPr>
          <a:xfrm>
            <a:off x="4054341" y="-8587"/>
            <a:ext cx="8147321" cy="6873674"/>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7"/>
            <a:ext cx="4064000" cy="6871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5BA91943-DAE7-D710-46B8-1B3BBB357B01}"/>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96221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5" name="Picture 4" descr="Mirror buildings">
            <a:extLst>
              <a:ext uri="{FF2B5EF4-FFF2-40B4-BE49-F238E27FC236}">
                <a16:creationId xmlns:a16="http://schemas.microsoft.com/office/drawing/2014/main" id="{34227F48-0FB1-4492-8938-13361EC915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4557" y="7087"/>
            <a:ext cx="10289512" cy="6858000"/>
          </a:xfrm>
          <a:prstGeom prst="rect">
            <a:avLst/>
          </a:prstGeom>
        </p:spPr>
      </p:pic>
      <p:sp>
        <p:nvSpPr>
          <p:cNvPr id="4" name="Rectangle 3">
            <a:extLst>
              <a:ext uri="{FF2B5EF4-FFF2-40B4-BE49-F238E27FC236}">
                <a16:creationId xmlns:a16="http://schemas.microsoft.com/office/drawing/2014/main" id="{75554B38-406C-4698-B535-03BC49A4692C}"/>
              </a:ext>
            </a:extLst>
          </p:cNvPr>
          <p:cNvSpPr/>
          <p:nvPr userDrawn="1"/>
        </p:nvSpPr>
        <p:spPr>
          <a:xfrm>
            <a:off x="4044679" y="-8587"/>
            <a:ext cx="8147321"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C29D00AA-45E0-F7CF-0D3C-059ECB31ACD8}"/>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597517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3" name="Picture 12" descr="Rolling hills of wheat">
            <a:extLst>
              <a:ext uri="{FF2B5EF4-FFF2-40B4-BE49-F238E27FC236}">
                <a16:creationId xmlns:a16="http://schemas.microsoft.com/office/drawing/2014/main" id="{28E70781-94F8-4E5C-8790-66EF9A5E6965}"/>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02488" y="7087"/>
            <a:ext cx="10289512" cy="6858000"/>
          </a:xfrm>
          <a:prstGeom prst="rect">
            <a:avLst/>
          </a:prstGeom>
        </p:spPr>
      </p:pic>
      <p:sp>
        <p:nvSpPr>
          <p:cNvPr id="4" name="Rectangle 3">
            <a:extLst>
              <a:ext uri="{FF2B5EF4-FFF2-40B4-BE49-F238E27FC236}">
                <a16:creationId xmlns:a16="http://schemas.microsoft.com/office/drawing/2014/main" id="{75554B38-406C-4698-B535-03BC49A4692C}"/>
              </a:ext>
            </a:extLst>
          </p:cNvPr>
          <p:cNvSpPr/>
          <p:nvPr userDrawn="1"/>
        </p:nvSpPr>
        <p:spPr>
          <a:xfrm>
            <a:off x="4054341" y="0"/>
            <a:ext cx="8147321" cy="6858000"/>
          </a:xfrm>
          <a:prstGeom prst="rect">
            <a:avLst/>
          </a:prstGeom>
          <a:solidFill>
            <a:srgbClr val="1014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6EEEA580-4000-8160-3B38-BACEACB39F05}"/>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8418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Business handshake">
            <a:extLst>
              <a:ext uri="{FF2B5EF4-FFF2-40B4-BE49-F238E27FC236}">
                <a16:creationId xmlns:a16="http://schemas.microsoft.com/office/drawing/2014/main" id="{9BB4E3E3-DEB7-4B75-8637-F94BF9E91C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3" r="7953"/>
          <a:stretch/>
        </p:blipFill>
        <p:spPr>
          <a:xfrm>
            <a:off x="2790948" y="0"/>
            <a:ext cx="9401051" cy="6865087"/>
          </a:xfrm>
          <a:prstGeom prst="rect">
            <a:avLst/>
          </a:prstGeom>
        </p:spPr>
      </p:pic>
      <p:sp>
        <p:nvSpPr>
          <p:cNvPr id="4" name="Rectangle 3">
            <a:extLst>
              <a:ext uri="{FF2B5EF4-FFF2-40B4-BE49-F238E27FC236}">
                <a16:creationId xmlns:a16="http://schemas.microsoft.com/office/drawing/2014/main" id="{75554B38-406C-4698-B535-03BC49A4692C}"/>
              </a:ext>
            </a:extLst>
          </p:cNvPr>
          <p:cNvSpPr/>
          <p:nvPr userDrawn="1"/>
        </p:nvSpPr>
        <p:spPr>
          <a:xfrm>
            <a:off x="4037984" y="1"/>
            <a:ext cx="8163541" cy="6865086"/>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ndParaRPr>
          </a:p>
        </p:txBody>
      </p:sp>
      <p:sp>
        <p:nvSpPr>
          <p:cNvPr id="7" name="Rectangle 6">
            <a:extLst>
              <a:ext uri="{FF2B5EF4-FFF2-40B4-BE49-F238E27FC236}">
                <a16:creationId xmlns:a16="http://schemas.microsoft.com/office/drawing/2014/main" id="{3D427790-C5C3-42FD-B8AE-108E71E8B383}"/>
              </a:ext>
            </a:extLst>
          </p:cNvPr>
          <p:cNvSpPr/>
          <p:nvPr userDrawn="1"/>
        </p:nvSpPr>
        <p:spPr>
          <a:xfrm>
            <a:off x="0" y="-6116"/>
            <a:ext cx="4064000" cy="68687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E2254D7-9295-4B84-A42E-D9BF022C5372}"/>
              </a:ext>
            </a:extLst>
          </p:cNvPr>
          <p:cNvSpPr>
            <a:spLocks noGrp="1"/>
          </p:cNvSpPr>
          <p:nvPr>
            <p:ph type="title" hasCustomPrompt="1"/>
          </p:nvPr>
        </p:nvSpPr>
        <p:spPr>
          <a:xfrm>
            <a:off x="609600" y="2343706"/>
            <a:ext cx="2795399" cy="1228028"/>
          </a:xfrm>
        </p:spPr>
        <p:txBody>
          <a:bodyPr vert="horz" wrap="square" lIns="0" tIns="0" rIns="0" bIns="118872" rtlCol="0" anchor="t" anchorCtr="0">
            <a:spAutoFit/>
          </a:bodyPr>
          <a:lstStyle>
            <a:lvl1pPr>
              <a:defRPr kumimoji="0" lang="en-US" sz="2400" b="0" i="0" u="none" strike="noStrike" cap="none" spc="150" normalizeH="0" dirty="0">
                <a:ln>
                  <a:noFill/>
                </a:ln>
                <a:solidFill>
                  <a:schemeClr val="bg1"/>
                </a:solidFill>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FE04FFD-DEB1-4F4F-8B16-8F7145327550}"/>
              </a:ext>
            </a:extLst>
          </p:cNvPr>
          <p:cNvSpPr>
            <a:spLocks noGrp="1"/>
          </p:cNvSpPr>
          <p:nvPr>
            <p:ph type="sldNum" sz="quarter" idx="10"/>
          </p:nvPr>
        </p:nvSpPr>
        <p:spPr/>
        <p:txBody>
          <a:bodyPr/>
          <a:lstStyle>
            <a:lvl1pPr>
              <a:defRPr>
                <a:solidFill>
                  <a:schemeClr val="bg1"/>
                </a:solidFill>
              </a:defRPr>
            </a:lvl1pPr>
          </a:lstStyle>
          <a:p>
            <a:fld id="{E9625C4B-B71B-4BE7-9266-E8021570290B}" type="slidenum">
              <a:rPr lang="en-US" smtClean="0"/>
              <a:pPr/>
              <a:t>‹#›</a:t>
            </a:fld>
            <a:endParaRPr lang="en-US"/>
          </a:p>
        </p:txBody>
      </p:sp>
      <p:sp>
        <p:nvSpPr>
          <p:cNvPr id="9" name="Isosceles Triangle 8">
            <a:extLst>
              <a:ext uri="{FF2B5EF4-FFF2-40B4-BE49-F238E27FC236}">
                <a16:creationId xmlns:a16="http://schemas.microsoft.com/office/drawing/2014/main" id="{10A1B458-6288-4BCA-A611-B63D39FFA790}"/>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0" name="Isosceles Triangle 9">
            <a:extLst>
              <a:ext uri="{FF2B5EF4-FFF2-40B4-BE49-F238E27FC236}">
                <a16:creationId xmlns:a16="http://schemas.microsoft.com/office/drawing/2014/main" id="{E3DC9064-B4AF-4C30-BC45-34ADCDF80A26}"/>
              </a:ext>
            </a:extLst>
          </p:cNvPr>
          <p:cNvSpPr/>
          <p:nvPr userDrawn="1"/>
        </p:nvSpPr>
        <p:spPr>
          <a:xfrm rot="5400000">
            <a:off x="3738185" y="3259748"/>
            <a:ext cx="965667" cy="35267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14" name="Straight Connector 13">
            <a:extLst>
              <a:ext uri="{FF2B5EF4-FFF2-40B4-BE49-F238E27FC236}">
                <a16:creationId xmlns:a16="http://schemas.microsoft.com/office/drawing/2014/main" id="{1209401D-690C-4D38-8993-9D9C0EF5085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444E065-80A9-36CD-6370-B5D08512AA2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142233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FFE2-9106-4E29-AD2D-8AE947766592}"/>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Rectangle 3">
            <a:extLst>
              <a:ext uri="{FF2B5EF4-FFF2-40B4-BE49-F238E27FC236}">
                <a16:creationId xmlns:a16="http://schemas.microsoft.com/office/drawing/2014/main" id="{36E529D9-EBEC-4527-8E20-5E7DDC25B6C8}"/>
              </a:ext>
            </a:extLst>
          </p:cNvPr>
          <p:cNvSpPr/>
          <p:nvPr userDrawn="1"/>
        </p:nvSpPr>
        <p:spPr>
          <a:xfrm>
            <a:off x="0" y="0"/>
            <a:ext cx="12192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cxnSp>
        <p:nvCxnSpPr>
          <p:cNvPr id="7" name="Straight Connector 6">
            <a:extLst>
              <a:ext uri="{FF2B5EF4-FFF2-40B4-BE49-F238E27FC236}">
                <a16:creationId xmlns:a16="http://schemas.microsoft.com/office/drawing/2014/main" id="{793A3124-3AEB-4BD6-916F-16AA59C6C98D}"/>
              </a:ext>
            </a:extLst>
          </p:cNvPr>
          <p:cNvCxnSpPr>
            <a:cxnSpLocks/>
          </p:cNvCxnSpPr>
          <p:nvPr userDrawn="1"/>
        </p:nvCxnSpPr>
        <p:spPr>
          <a:xfrm flipH="1">
            <a:off x="727546" y="4226381"/>
            <a:ext cx="3387254" cy="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C1A49F8-3B3D-43D0-B292-EAD15D212D7B}"/>
              </a:ext>
            </a:extLst>
          </p:cNvPr>
          <p:cNvSpPr>
            <a:spLocks noGrp="1"/>
          </p:cNvSpPr>
          <p:nvPr>
            <p:ph type="body" sz="quarter" idx="11" hasCustomPrompt="1"/>
          </p:nvPr>
        </p:nvSpPr>
        <p:spPr>
          <a:xfrm>
            <a:off x="697729" y="3497240"/>
            <a:ext cx="3816350" cy="609398"/>
          </a:xfrm>
        </p:spPr>
        <p:txBody>
          <a:bodyPr/>
          <a:lstStyle>
            <a:lvl1pPr>
              <a:defRPr sz="4400" i="0" spc="15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a:t>
            </a:r>
          </a:p>
        </p:txBody>
      </p:sp>
      <p:sp>
        <p:nvSpPr>
          <p:cNvPr id="2" name="Footer Placeholder 4">
            <a:extLst>
              <a:ext uri="{FF2B5EF4-FFF2-40B4-BE49-F238E27FC236}">
                <a16:creationId xmlns:a16="http://schemas.microsoft.com/office/drawing/2014/main" id="{13974109-970E-559D-77F6-721BCE95C701}"/>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66480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2" name="Parallelogram 41">
            <a:extLst>
              <a:ext uri="{FF2B5EF4-FFF2-40B4-BE49-F238E27FC236}">
                <a16:creationId xmlns:a16="http://schemas.microsoft.com/office/drawing/2014/main" id="{B04A9182-AFB8-4AB9-A122-7C52B4CDDD8A}"/>
              </a:ext>
            </a:extLst>
          </p:cNvPr>
          <p:cNvSpPr/>
          <p:nvPr userDrawn="1"/>
        </p:nvSpPr>
        <p:spPr>
          <a:xfrm>
            <a:off x="8452121" y="1625647"/>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5BB0B11D-1E27-446A-AFB6-30DB21628D00}"/>
              </a:ext>
            </a:extLst>
          </p:cNvPr>
          <p:cNvSpPr/>
          <p:nvPr userDrawn="1"/>
        </p:nvSpPr>
        <p:spPr>
          <a:xfrm>
            <a:off x="4486029" y="1618092"/>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612970A0-5CD9-423A-8C3C-5C85109E178C}"/>
              </a:ext>
            </a:extLst>
          </p:cNvPr>
          <p:cNvSpPr/>
          <p:nvPr userDrawn="1"/>
        </p:nvSpPr>
        <p:spPr>
          <a:xfrm>
            <a:off x="523700" y="1622509"/>
            <a:ext cx="1280160" cy="265420"/>
          </a:xfrm>
          <a:prstGeom prst="parallelogram">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56">
            <a:extLst>
              <a:ext uri="{FF2B5EF4-FFF2-40B4-BE49-F238E27FC236}">
                <a16:creationId xmlns:a16="http://schemas.microsoft.com/office/drawing/2014/main" id="{AB78A2C7-E5F7-4CDE-B593-9A10A47115D7}"/>
              </a:ext>
            </a:extLst>
          </p:cNvPr>
          <p:cNvSpPr>
            <a:spLocks noGrp="1"/>
          </p:cNvSpPr>
          <p:nvPr>
            <p:ph type="body" sz="quarter" idx="14" hasCustomPrompt="1"/>
          </p:nvPr>
        </p:nvSpPr>
        <p:spPr>
          <a:xfrm>
            <a:off x="623460" y="1620894"/>
            <a:ext cx="2225091" cy="259815"/>
          </a:xfrm>
        </p:spPr>
        <p:txBody>
          <a:bodyPr/>
          <a:lstStyle>
            <a:lvl1pPr>
              <a:defRPr>
                <a:solidFill>
                  <a:schemeClr val="tx1"/>
                </a:solidFill>
                <a:latin typeface="Verlag Bold" pitchFamily="50" charset="0"/>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8" name="Text Placeholder 56">
            <a:extLst>
              <a:ext uri="{FF2B5EF4-FFF2-40B4-BE49-F238E27FC236}">
                <a16:creationId xmlns:a16="http://schemas.microsoft.com/office/drawing/2014/main" id="{8B479F38-959B-499F-848D-75C7A2F208AB}"/>
              </a:ext>
            </a:extLst>
          </p:cNvPr>
          <p:cNvSpPr>
            <a:spLocks noGrp="1"/>
          </p:cNvSpPr>
          <p:nvPr>
            <p:ph type="body" sz="quarter" idx="15" hasCustomPrompt="1"/>
          </p:nvPr>
        </p:nvSpPr>
        <p:spPr>
          <a:xfrm>
            <a:off x="4585859" y="1620894"/>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9" name="Text Placeholder 56">
            <a:extLst>
              <a:ext uri="{FF2B5EF4-FFF2-40B4-BE49-F238E27FC236}">
                <a16:creationId xmlns:a16="http://schemas.microsoft.com/office/drawing/2014/main" id="{E0629B29-BE8B-4BF2-935D-1B86D9BF23A2}"/>
              </a:ext>
            </a:extLst>
          </p:cNvPr>
          <p:cNvSpPr>
            <a:spLocks noGrp="1"/>
          </p:cNvSpPr>
          <p:nvPr>
            <p:ph type="body" sz="quarter" idx="16" hasCustomPrompt="1"/>
          </p:nvPr>
        </p:nvSpPr>
        <p:spPr>
          <a:xfrm>
            <a:off x="8548688" y="1620893"/>
            <a:ext cx="2225091"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54" name="Text Placeholder 40">
            <a:extLst>
              <a:ext uri="{FF2B5EF4-FFF2-40B4-BE49-F238E27FC236}">
                <a16:creationId xmlns:a16="http://schemas.microsoft.com/office/drawing/2014/main" id="{6BB6FEB8-D799-4A1B-A99C-FAD40377071F}"/>
              </a:ext>
            </a:extLst>
          </p:cNvPr>
          <p:cNvSpPr>
            <a:spLocks noGrp="1"/>
          </p:cNvSpPr>
          <p:nvPr>
            <p:ph type="body" sz="quarter" idx="12" hasCustomPrompt="1"/>
          </p:nvPr>
        </p:nvSpPr>
        <p:spPr>
          <a:xfrm>
            <a:off x="4579144" y="2159113"/>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55" name="Text Placeholder 40">
            <a:extLst>
              <a:ext uri="{FF2B5EF4-FFF2-40B4-BE49-F238E27FC236}">
                <a16:creationId xmlns:a16="http://schemas.microsoft.com/office/drawing/2014/main" id="{E4C165CC-5F7D-4B9E-BFDA-0BABC01716C9}"/>
              </a:ext>
            </a:extLst>
          </p:cNvPr>
          <p:cNvSpPr>
            <a:spLocks noGrp="1"/>
          </p:cNvSpPr>
          <p:nvPr>
            <p:ph type="body" sz="quarter" idx="13" hasCustomPrompt="1"/>
          </p:nvPr>
        </p:nvSpPr>
        <p:spPr>
          <a:xfrm>
            <a:off x="8548688" y="2159112"/>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sp>
        <p:nvSpPr>
          <p:cNvPr id="2" name="Title 1"/>
          <p:cNvSpPr>
            <a:spLocks noGrp="1"/>
          </p:cNvSpPr>
          <p:nvPr>
            <p:ph type="title" hasCustomPrompt="1"/>
          </p:nvPr>
        </p:nvSpPr>
        <p:spPr>
          <a:xfrm>
            <a:off x="609600" y="612397"/>
            <a:ext cx="10972800" cy="452432"/>
          </a:xfrm>
        </p:spPr>
        <p:txBody>
          <a:bodyPr vert="horz" wrap="square" lIns="0" tIns="0" rIns="0" bIns="118872" rtlCol="0" anchor="t" anchorCtr="0">
            <a:spAutoFit/>
          </a:bodyPr>
          <a:lstStyle>
            <a:lvl1pPr>
              <a:defRPr lang="en-US" sz="2400"/>
            </a:lvl1pPr>
          </a:lstStyle>
          <a:p>
            <a:pPr lvl="0"/>
            <a:r>
              <a:rPr lang="en-US"/>
              <a:t>CLICK TO EDIT MASTER TITLE STYLE</a:t>
            </a:r>
          </a:p>
        </p:txBody>
      </p:sp>
      <p:cxnSp>
        <p:nvCxnSpPr>
          <p:cNvPr id="27" name="Straight Connector 26">
            <a:extLst>
              <a:ext uri="{FF2B5EF4-FFF2-40B4-BE49-F238E27FC236}">
                <a16:creationId xmlns:a16="http://schemas.microsoft.com/office/drawing/2014/main" id="{31854AC9-F61B-421D-A67B-30194EB2E9B9}"/>
              </a:ext>
            </a:extLst>
          </p:cNvPr>
          <p:cNvCxnSpPr>
            <a:cxnSpLocks/>
          </p:cNvCxnSpPr>
          <p:nvPr userDrawn="1"/>
        </p:nvCxnSpPr>
        <p:spPr>
          <a:xfrm flipH="1">
            <a:off x="623460" y="412866"/>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41" name="Text Placeholder 40">
            <a:extLst>
              <a:ext uri="{FF2B5EF4-FFF2-40B4-BE49-F238E27FC236}">
                <a16:creationId xmlns:a16="http://schemas.microsoft.com/office/drawing/2014/main" id="{36A9D436-F1E4-41FE-8E7D-31E3835D5070}"/>
              </a:ext>
            </a:extLst>
          </p:cNvPr>
          <p:cNvSpPr>
            <a:spLocks noGrp="1"/>
          </p:cNvSpPr>
          <p:nvPr>
            <p:ph type="body" sz="quarter" idx="11" hasCustomPrompt="1"/>
          </p:nvPr>
        </p:nvSpPr>
        <p:spPr>
          <a:xfrm>
            <a:off x="623888" y="2159114"/>
            <a:ext cx="3033712" cy="2683107"/>
          </a:xfrm>
        </p:spPr>
        <p:txBody>
          <a:bodyPr vert="horz" wrap="square" lIns="0" tIns="0" rIns="0" bIns="0" rtlCol="0" anchor="t" anchorCtr="0">
            <a:spAutoFit/>
          </a:bodyPr>
          <a:lstStyle>
            <a:lvl1pPr>
              <a:lnSpc>
                <a:spcPct val="114000"/>
              </a:lnSpc>
              <a:defRPr lang="en-US" b="0" i="0" baseline="0" dirty="0">
                <a:solidFill>
                  <a:schemeClr val="tx1"/>
                </a:solidFill>
                <a:effectLst/>
              </a:defRPr>
            </a:lvl1pPr>
          </a:lstStyle>
          <a:p>
            <a:pPr lvl="0">
              <a:lnSpc>
                <a:spcPct val="114000"/>
              </a:lnSpc>
            </a:pPr>
            <a:r>
              <a:rPr lang="en-US" sz="1400" b="0" i="0">
                <a:effectLst/>
                <a:latin typeface="Verlag Light" pitchFamily="50" charset="0"/>
              </a:rPr>
              <a:t>Lorem ipsum dolor sit amet, consectetur </a:t>
            </a:r>
            <a:r>
              <a:rPr lang="en-US" sz="1400" b="0" i="0" err="1">
                <a:effectLst/>
                <a:latin typeface="Verlag Light" pitchFamily="50" charset="0"/>
              </a:rPr>
              <a:t>adipiscing</a:t>
            </a:r>
            <a:r>
              <a:rPr lang="en-US" sz="1400" b="0" i="0">
                <a:effectLst/>
                <a:latin typeface="Verlag Light" pitchFamily="50" charset="0"/>
              </a:rPr>
              <a:t> elit, sed do eiusmod tempor incididunt ut labore et dolore magna aliqua. Ut enim ad minim veniam, quis nostrud exercitation ullamco laboris nisi ut aliquip ex ea </a:t>
            </a:r>
            <a:r>
              <a:rPr lang="en-US" sz="1400" b="0" i="0" err="1">
                <a:effectLst/>
                <a:latin typeface="Verlag Light" pitchFamily="50" charset="0"/>
              </a:rPr>
              <a:t>commodo</a:t>
            </a:r>
            <a:r>
              <a:rPr lang="en-US" sz="1400" b="0" i="0">
                <a:effectLst/>
                <a:latin typeface="Verlag Light" pitchFamily="50" charset="0"/>
              </a:rPr>
              <a:t> </a:t>
            </a:r>
            <a:r>
              <a:rPr lang="en-US" sz="1400" b="0" i="0" err="1">
                <a:effectLst/>
                <a:latin typeface="Verlag Light" pitchFamily="50" charset="0"/>
              </a:rPr>
              <a:t>consequat</a:t>
            </a:r>
            <a:r>
              <a:rPr lang="en-US" sz="1400" b="0" i="0">
                <a:effectLst/>
                <a:latin typeface="Verlag Light" pitchFamily="50" charset="0"/>
              </a:rPr>
              <a:t>. Duis </a:t>
            </a:r>
            <a:r>
              <a:rPr lang="en-US" sz="1400" b="0" i="0" err="1">
                <a:effectLst/>
                <a:latin typeface="Verlag Light" pitchFamily="50" charset="0"/>
              </a:rPr>
              <a:t>aute</a:t>
            </a:r>
            <a:r>
              <a:rPr lang="en-US" sz="1400" b="0" i="0">
                <a:effectLst/>
                <a:latin typeface="Verlag Light" pitchFamily="50" charset="0"/>
              </a:rPr>
              <a:t> </a:t>
            </a:r>
            <a:r>
              <a:rPr lang="en-US" sz="1400" b="0" i="0" err="1">
                <a:effectLst/>
                <a:latin typeface="Verlag Light" pitchFamily="50" charset="0"/>
              </a:rPr>
              <a:t>irure</a:t>
            </a:r>
            <a:r>
              <a:rPr lang="en-US" sz="1400" b="0" i="0">
                <a:effectLst/>
                <a:latin typeface="Verlag Light" pitchFamily="50" charset="0"/>
              </a:rPr>
              <a:t> dolor in </a:t>
            </a:r>
            <a:r>
              <a:rPr lang="en-US" sz="1400" b="0" i="0" err="1">
                <a:effectLst/>
                <a:latin typeface="Verlag Light" pitchFamily="50" charset="0"/>
              </a:rPr>
              <a:t>reprehenderit</a:t>
            </a:r>
            <a:r>
              <a:rPr lang="en-US" sz="1400" b="0" i="0">
                <a:effectLst/>
                <a:latin typeface="Verlag Light" pitchFamily="50" charset="0"/>
              </a:rPr>
              <a:t> in </a:t>
            </a:r>
            <a:r>
              <a:rPr lang="en-US" sz="1400" b="0" i="0" err="1">
                <a:effectLst/>
                <a:latin typeface="Verlag Light" pitchFamily="50" charset="0"/>
              </a:rPr>
              <a:t>voluptate</a:t>
            </a:r>
            <a:r>
              <a:rPr lang="en-US" sz="1400" b="0" i="0">
                <a:effectLst/>
                <a:latin typeface="Verlag Light" pitchFamily="50" charset="0"/>
              </a:rPr>
              <a:t> </a:t>
            </a:r>
            <a:r>
              <a:rPr lang="en-US" sz="1400" b="0" i="0" err="1">
                <a:effectLst/>
                <a:latin typeface="Verlag Light" pitchFamily="50" charset="0"/>
              </a:rPr>
              <a:t>velit</a:t>
            </a:r>
            <a:r>
              <a:rPr lang="en-US" sz="1400" b="0" i="0">
                <a:effectLst/>
                <a:latin typeface="Verlag Light" pitchFamily="50" charset="0"/>
              </a:rPr>
              <a:t> </a:t>
            </a:r>
            <a:r>
              <a:rPr lang="en-US" sz="1400" b="0" i="0" err="1">
                <a:effectLst/>
                <a:latin typeface="Verlag Light" pitchFamily="50" charset="0"/>
              </a:rPr>
              <a:t>esse</a:t>
            </a:r>
            <a:r>
              <a:rPr lang="en-US" sz="1400" b="0" i="0">
                <a:effectLst/>
                <a:latin typeface="Verlag Light" pitchFamily="50" charset="0"/>
              </a:rPr>
              <a:t> </a:t>
            </a:r>
            <a:r>
              <a:rPr lang="en-US" sz="1400" b="0" i="0" err="1">
                <a:effectLst/>
                <a:latin typeface="Verlag Light" pitchFamily="50" charset="0"/>
              </a:rPr>
              <a:t>cillum</a:t>
            </a:r>
            <a:r>
              <a:rPr lang="en-US" sz="1400" b="0" i="0">
                <a:effectLst/>
                <a:latin typeface="Verlag Light" pitchFamily="50" charset="0"/>
              </a:rPr>
              <a:t> dolore </a:t>
            </a:r>
            <a:r>
              <a:rPr lang="en-US" sz="1400" b="0" i="0" err="1">
                <a:effectLst/>
                <a:latin typeface="Verlag Light" pitchFamily="50" charset="0"/>
              </a:rPr>
              <a:t>eu</a:t>
            </a:r>
            <a:r>
              <a:rPr lang="en-US" sz="1400" b="0" i="0">
                <a:effectLst/>
                <a:latin typeface="Verlag Light" pitchFamily="50" charset="0"/>
              </a:rPr>
              <a:t> </a:t>
            </a:r>
            <a:r>
              <a:rPr lang="en-US" sz="1400" b="0" i="0" err="1">
                <a:effectLst/>
                <a:latin typeface="Verlag Light" pitchFamily="50" charset="0"/>
              </a:rPr>
              <a:t>fugiat</a:t>
            </a:r>
            <a:r>
              <a:rPr lang="en-US" sz="1400" b="0" i="0">
                <a:effectLst/>
                <a:latin typeface="Verlag Light" pitchFamily="50" charset="0"/>
              </a:rPr>
              <a:t> </a:t>
            </a:r>
            <a:r>
              <a:rPr lang="en-US" sz="1400" b="0" i="0" err="1">
                <a:effectLst/>
                <a:latin typeface="Verlag Light" pitchFamily="50" charset="0"/>
              </a:rPr>
              <a:t>nulla</a:t>
            </a:r>
            <a:r>
              <a:rPr lang="en-US" sz="1400" b="0" i="0">
                <a:effectLst/>
                <a:latin typeface="Verlag Light" pitchFamily="50" charset="0"/>
              </a:rPr>
              <a:t> pariatur. Excepteur sint occaecat cupidatat non proident, sunt in culpa qui officia deserunt mollit anim id est laborum.</a:t>
            </a:r>
            <a:endParaRPr lang="en-US" sz="1400">
              <a:latin typeface="Verlag Light" pitchFamily="50" charset="0"/>
            </a:endParaRPr>
          </a:p>
        </p:txBody>
      </p:sp>
      <p:grpSp>
        <p:nvGrpSpPr>
          <p:cNvPr id="51" name="Group 50">
            <a:extLst>
              <a:ext uri="{FF2B5EF4-FFF2-40B4-BE49-F238E27FC236}">
                <a16:creationId xmlns:a16="http://schemas.microsoft.com/office/drawing/2014/main" id="{1F89F2D4-CC2F-4F51-BA95-291C494487CA}"/>
              </a:ext>
            </a:extLst>
          </p:cNvPr>
          <p:cNvGrpSpPr/>
          <p:nvPr userDrawn="1"/>
        </p:nvGrpSpPr>
        <p:grpSpPr>
          <a:xfrm>
            <a:off x="4114800" y="1625647"/>
            <a:ext cx="3962400" cy="3311553"/>
            <a:chOff x="4114800" y="1750802"/>
            <a:chExt cx="3962400" cy="3186398"/>
          </a:xfrm>
        </p:grpSpPr>
        <p:cxnSp>
          <p:nvCxnSpPr>
            <p:cNvPr id="52" name="Straight Connector 51">
              <a:extLst>
                <a:ext uri="{FF2B5EF4-FFF2-40B4-BE49-F238E27FC236}">
                  <a16:creationId xmlns:a16="http://schemas.microsoft.com/office/drawing/2014/main" id="{589F5398-95E7-4FF2-BD4C-B9A08946C9B3}"/>
                </a:ext>
              </a:extLst>
            </p:cNvPr>
            <p:cNvCxnSpPr/>
            <p:nvPr/>
          </p:nvCxnSpPr>
          <p:spPr>
            <a:xfrm>
              <a:off x="4114800" y="1750803"/>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5FFFE8-716B-43C0-961E-DA48DAD1E2BC}"/>
                </a:ext>
              </a:extLst>
            </p:cNvPr>
            <p:cNvCxnSpPr/>
            <p:nvPr/>
          </p:nvCxnSpPr>
          <p:spPr>
            <a:xfrm>
              <a:off x="8077200" y="1750802"/>
              <a:ext cx="0" cy="3186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3308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625C4B-B71B-4BE7-9266-E8021570290B}" type="slidenum">
              <a:rPr lang="en-US" smtClean="0"/>
              <a:pPr/>
              <a:t>‹#›</a:t>
            </a:fld>
            <a:endParaRPr lang="en-US"/>
          </a:p>
        </p:txBody>
      </p:sp>
      <p:sp>
        <p:nvSpPr>
          <p:cNvPr id="5" name="Content Placeholder 4"/>
          <p:cNvSpPr>
            <a:spLocks noGrp="1"/>
          </p:cNvSpPr>
          <p:nvPr>
            <p:ph sz="quarter" idx="11"/>
          </p:nvPr>
        </p:nvSpPr>
        <p:spPr>
          <a:xfrm>
            <a:off x="609600" y="1208088"/>
            <a:ext cx="3048000"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4572000" y="1208088"/>
            <a:ext cx="3055938"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p:nvPr>
        </p:nvSpPr>
        <p:spPr>
          <a:xfrm>
            <a:off x="8529638" y="1208088"/>
            <a:ext cx="3052762" cy="46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523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Slide_Dark">
    <p:bg>
      <p:bgPr>
        <a:solidFill>
          <a:schemeClr val="bg2">
            <a:lumMod val="1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137814-5E20-2642-B6A2-BEB9A49DCEB5}"/>
              </a:ext>
            </a:extLst>
          </p:cNvPr>
          <p:cNvSpPr txBox="1"/>
          <p:nvPr userDrawn="1"/>
        </p:nvSpPr>
        <p:spPr>
          <a:xfrm>
            <a:off x="8289235" y="8030817"/>
            <a:ext cx="0" cy="0"/>
          </a:xfrm>
          <a:prstGeom prst="rect">
            <a:avLst/>
          </a:prstGeom>
          <a:noFill/>
          <a:ln>
            <a:noFill/>
          </a:ln>
          <a:effectLst/>
        </p:spPr>
        <p:txBody>
          <a:bodyPr wrap="non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endParaRPr kumimoji="0" lang="en-US" sz="100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7" name="Title 2">
            <a:extLst>
              <a:ext uri="{FF2B5EF4-FFF2-40B4-BE49-F238E27FC236}">
                <a16:creationId xmlns:a16="http://schemas.microsoft.com/office/drawing/2014/main" id="{FBDF10A1-B6FB-7447-BF95-64E98F5A73B6}"/>
              </a:ext>
            </a:extLst>
          </p:cNvPr>
          <p:cNvSpPr txBox="1">
            <a:spLocks/>
          </p:cNvSpPr>
          <p:nvPr userDrawn="1"/>
        </p:nvSpPr>
        <p:spPr>
          <a:xfrm>
            <a:off x="715433" y="523875"/>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sz="1600" b="0">
                <a:solidFill>
                  <a:schemeClr val="bg1"/>
                </a:solidFill>
                <a:cs typeface="Arial" panose="020B0604020202020204" pitchFamily="34" charset="0"/>
              </a:rPr>
              <a:t>Global Report</a:t>
            </a:r>
            <a:endParaRPr lang="en-US" sz="1600" b="0">
              <a:solidFill>
                <a:schemeClr val="tx2">
                  <a:lumMod val="50000"/>
                </a:schemeClr>
              </a:solidFill>
              <a:cs typeface="Arial" panose="020B0604020202020204" pitchFamily="34" charset="0"/>
            </a:endParaRPr>
          </a:p>
        </p:txBody>
      </p:sp>
      <p:sp>
        <p:nvSpPr>
          <p:cNvPr id="9" name="Title 2">
            <a:extLst>
              <a:ext uri="{FF2B5EF4-FFF2-40B4-BE49-F238E27FC236}">
                <a16:creationId xmlns:a16="http://schemas.microsoft.com/office/drawing/2014/main" id="{1BCD3764-5377-6E44-B80D-DE3FF9E119EC}"/>
              </a:ext>
            </a:extLst>
          </p:cNvPr>
          <p:cNvSpPr txBox="1">
            <a:spLocks/>
          </p:cNvSpPr>
          <p:nvPr userDrawn="1"/>
        </p:nvSpPr>
        <p:spPr>
          <a:xfrm>
            <a:off x="715433" y="2952750"/>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a:solidFill>
                  <a:schemeClr val="bg1"/>
                </a:solidFill>
                <a:cs typeface="Arial" panose="020B0604020202020204" pitchFamily="34" charset="0"/>
              </a:rPr>
              <a:t>Edelman Trust</a:t>
            </a:r>
            <a:br>
              <a:rPr lang="en-US">
                <a:solidFill>
                  <a:schemeClr val="bg1"/>
                </a:solidFill>
                <a:cs typeface="Arial" panose="020B0604020202020204" pitchFamily="34" charset="0"/>
              </a:rPr>
            </a:br>
            <a:r>
              <a:rPr lang="en-US">
                <a:solidFill>
                  <a:schemeClr val="bg1"/>
                </a:solidFill>
                <a:cs typeface="Arial" panose="020B0604020202020204" pitchFamily="34" charset="0"/>
              </a:rPr>
              <a:t>Barometer </a:t>
            </a:r>
            <a:r>
              <a:rPr lang="en-US">
                <a:solidFill>
                  <a:schemeClr val="tx2">
                    <a:lumMod val="50000"/>
                  </a:schemeClr>
                </a:solidFill>
                <a:cs typeface="Arial" panose="020B0604020202020204" pitchFamily="34" charset="0"/>
              </a:rPr>
              <a:t>2021</a:t>
            </a:r>
          </a:p>
        </p:txBody>
      </p:sp>
      <p:grpSp>
        <p:nvGrpSpPr>
          <p:cNvPr id="10" name="Group 9">
            <a:extLst>
              <a:ext uri="{FF2B5EF4-FFF2-40B4-BE49-F238E27FC236}">
                <a16:creationId xmlns:a16="http://schemas.microsoft.com/office/drawing/2014/main" id="{403EBD4F-B8C1-43F2-B105-28531B047BBC}"/>
              </a:ext>
            </a:extLst>
          </p:cNvPr>
          <p:cNvGrpSpPr/>
          <p:nvPr userDrawn="1"/>
        </p:nvGrpSpPr>
        <p:grpSpPr>
          <a:xfrm>
            <a:off x="773592" y="-1"/>
            <a:ext cx="11426745" cy="6858000"/>
            <a:chOff x="765623" y="0"/>
            <a:chExt cx="11426745" cy="6858000"/>
          </a:xfrm>
        </p:grpSpPr>
        <p:grpSp>
          <p:nvGrpSpPr>
            <p:cNvPr id="11" name="object 2">
              <a:extLst>
                <a:ext uri="{FF2B5EF4-FFF2-40B4-BE49-F238E27FC236}">
                  <a16:creationId xmlns:a16="http://schemas.microsoft.com/office/drawing/2014/main" id="{581327A5-37BE-4A54-BFC6-6E6CC2E4ED65}"/>
                </a:ext>
              </a:extLst>
            </p:cNvPr>
            <p:cNvGrpSpPr/>
            <p:nvPr/>
          </p:nvGrpSpPr>
          <p:grpSpPr>
            <a:xfrm>
              <a:off x="765623" y="4247751"/>
              <a:ext cx="588645" cy="588645"/>
              <a:chOff x="765623" y="4247751"/>
              <a:chExt cx="588645" cy="588645"/>
            </a:xfrm>
          </p:grpSpPr>
          <p:sp>
            <p:nvSpPr>
              <p:cNvPr id="27" name="object 3">
                <a:extLst>
                  <a:ext uri="{FF2B5EF4-FFF2-40B4-BE49-F238E27FC236}">
                    <a16:creationId xmlns:a16="http://schemas.microsoft.com/office/drawing/2014/main" id="{7C04B4C3-D221-45DC-8454-D9AF506E0594}"/>
                  </a:ext>
                </a:extLst>
              </p:cNvPr>
              <p:cNvSpPr/>
              <p:nvPr/>
            </p:nvSpPr>
            <p:spPr>
              <a:xfrm>
                <a:off x="765623" y="4541847"/>
                <a:ext cx="294640" cy="294640"/>
              </a:xfrm>
              <a:custGeom>
                <a:avLst/>
                <a:gdLst/>
                <a:ahLst/>
                <a:cxnLst/>
                <a:rect l="l" t="t" r="r" b="b"/>
                <a:pathLst>
                  <a:path w="294640" h="294639">
                    <a:moveTo>
                      <a:pt x="294081" y="0"/>
                    </a:moveTo>
                    <a:lnTo>
                      <a:pt x="0" y="0"/>
                    </a:lnTo>
                    <a:lnTo>
                      <a:pt x="294081" y="294093"/>
                    </a:lnTo>
                    <a:lnTo>
                      <a:pt x="294081" y="0"/>
                    </a:lnTo>
                    <a:close/>
                  </a:path>
                </a:pathLst>
              </a:custGeom>
              <a:solidFill>
                <a:srgbClr val="003273"/>
              </a:solidFill>
            </p:spPr>
            <p:txBody>
              <a:bodyPr wrap="square" lIns="0" tIns="0" rIns="0" bIns="0" rtlCol="0"/>
              <a:lstStyle/>
              <a:p>
                <a:endParaRPr/>
              </a:p>
            </p:txBody>
          </p:sp>
          <p:sp>
            <p:nvSpPr>
              <p:cNvPr id="28" name="object 4">
                <a:extLst>
                  <a:ext uri="{FF2B5EF4-FFF2-40B4-BE49-F238E27FC236}">
                    <a16:creationId xmlns:a16="http://schemas.microsoft.com/office/drawing/2014/main" id="{83375B32-40BD-4C87-B452-5DC129700093}"/>
                  </a:ext>
                </a:extLst>
              </p:cNvPr>
              <p:cNvSpPr/>
              <p:nvPr/>
            </p:nvSpPr>
            <p:spPr>
              <a:xfrm>
                <a:off x="1059707" y="4247751"/>
                <a:ext cx="294640" cy="294640"/>
              </a:xfrm>
              <a:custGeom>
                <a:avLst/>
                <a:gdLst/>
                <a:ahLst/>
                <a:cxnLst/>
                <a:rect l="l" t="t" r="r" b="b"/>
                <a:pathLst>
                  <a:path w="294640" h="294639">
                    <a:moveTo>
                      <a:pt x="0" y="0"/>
                    </a:moveTo>
                    <a:lnTo>
                      <a:pt x="0" y="294093"/>
                    </a:lnTo>
                    <a:lnTo>
                      <a:pt x="294093" y="294093"/>
                    </a:lnTo>
                    <a:lnTo>
                      <a:pt x="0" y="0"/>
                    </a:lnTo>
                    <a:close/>
                  </a:path>
                </a:pathLst>
              </a:custGeom>
              <a:solidFill>
                <a:srgbClr val="0082C8"/>
              </a:solidFill>
            </p:spPr>
            <p:txBody>
              <a:bodyPr wrap="square" lIns="0" tIns="0" rIns="0" bIns="0" rtlCol="0"/>
              <a:lstStyle/>
              <a:p>
                <a:endParaRPr/>
              </a:p>
            </p:txBody>
          </p:sp>
          <p:sp>
            <p:nvSpPr>
              <p:cNvPr id="29" name="object 5">
                <a:extLst>
                  <a:ext uri="{FF2B5EF4-FFF2-40B4-BE49-F238E27FC236}">
                    <a16:creationId xmlns:a16="http://schemas.microsoft.com/office/drawing/2014/main" id="{950AB4D9-91A1-47CF-BCDB-6593CB11EFFB}"/>
                  </a:ext>
                </a:extLst>
              </p:cNvPr>
              <p:cNvSpPr/>
              <p:nvPr/>
            </p:nvSpPr>
            <p:spPr>
              <a:xfrm>
                <a:off x="1059707" y="4541847"/>
                <a:ext cx="294640" cy="294640"/>
              </a:xfrm>
              <a:custGeom>
                <a:avLst/>
                <a:gdLst/>
                <a:ahLst/>
                <a:cxnLst/>
                <a:rect l="l" t="t" r="r" b="b"/>
                <a:pathLst>
                  <a:path w="294640" h="294639">
                    <a:moveTo>
                      <a:pt x="294093" y="0"/>
                    </a:moveTo>
                    <a:lnTo>
                      <a:pt x="0" y="0"/>
                    </a:lnTo>
                    <a:lnTo>
                      <a:pt x="0" y="294093"/>
                    </a:lnTo>
                    <a:lnTo>
                      <a:pt x="294093" y="0"/>
                    </a:lnTo>
                    <a:close/>
                  </a:path>
                </a:pathLst>
              </a:custGeom>
              <a:solidFill>
                <a:srgbClr val="005AA5"/>
              </a:solidFill>
            </p:spPr>
            <p:txBody>
              <a:bodyPr wrap="square" lIns="0" tIns="0" rIns="0" bIns="0" rtlCol="0"/>
              <a:lstStyle/>
              <a:p>
                <a:endParaRPr/>
              </a:p>
            </p:txBody>
          </p:sp>
        </p:grpSp>
        <p:sp>
          <p:nvSpPr>
            <p:cNvPr id="12" name="object 6">
              <a:extLst>
                <a:ext uri="{FF2B5EF4-FFF2-40B4-BE49-F238E27FC236}">
                  <a16:creationId xmlns:a16="http://schemas.microsoft.com/office/drawing/2014/main" id="{C0DD25E2-D306-4FCB-ADD0-425CBAE986C0}"/>
                </a:ext>
              </a:extLst>
            </p:cNvPr>
            <p:cNvSpPr/>
            <p:nvPr/>
          </p:nvSpPr>
          <p:spPr>
            <a:xfrm>
              <a:off x="1416367" y="4469472"/>
              <a:ext cx="793115" cy="150495"/>
            </a:xfrm>
            <a:custGeom>
              <a:avLst/>
              <a:gdLst/>
              <a:ahLst/>
              <a:cxnLst/>
              <a:rect l="l" t="t" r="r" b="b"/>
              <a:pathLst>
                <a:path w="793114" h="150495">
                  <a:moveTo>
                    <a:pt x="114198" y="119380"/>
                  </a:moveTo>
                  <a:lnTo>
                    <a:pt x="36690" y="119380"/>
                  </a:lnTo>
                  <a:lnTo>
                    <a:pt x="36690" y="83820"/>
                  </a:lnTo>
                  <a:lnTo>
                    <a:pt x="103263" y="83820"/>
                  </a:lnTo>
                  <a:lnTo>
                    <a:pt x="103263" y="55880"/>
                  </a:lnTo>
                  <a:lnTo>
                    <a:pt x="36690" y="55880"/>
                  </a:lnTo>
                  <a:lnTo>
                    <a:pt x="36690" y="29210"/>
                  </a:lnTo>
                  <a:lnTo>
                    <a:pt x="108013" y="29210"/>
                  </a:lnTo>
                  <a:lnTo>
                    <a:pt x="108013" y="0"/>
                  </a:lnTo>
                  <a:lnTo>
                    <a:pt x="0" y="0"/>
                  </a:lnTo>
                  <a:lnTo>
                    <a:pt x="0" y="29210"/>
                  </a:lnTo>
                  <a:lnTo>
                    <a:pt x="0" y="55880"/>
                  </a:lnTo>
                  <a:lnTo>
                    <a:pt x="0" y="83820"/>
                  </a:lnTo>
                  <a:lnTo>
                    <a:pt x="0" y="119380"/>
                  </a:lnTo>
                  <a:lnTo>
                    <a:pt x="0" y="147320"/>
                  </a:lnTo>
                  <a:lnTo>
                    <a:pt x="114198" y="147320"/>
                  </a:lnTo>
                  <a:lnTo>
                    <a:pt x="114198" y="119380"/>
                  </a:lnTo>
                  <a:close/>
                </a:path>
                <a:path w="793114" h="150495">
                  <a:moveTo>
                    <a:pt x="224066" y="558"/>
                  </a:moveTo>
                  <a:lnTo>
                    <a:pt x="191909" y="558"/>
                  </a:lnTo>
                  <a:lnTo>
                    <a:pt x="191909" y="46316"/>
                  </a:lnTo>
                  <a:lnTo>
                    <a:pt x="191909" y="90220"/>
                  </a:lnTo>
                  <a:lnTo>
                    <a:pt x="190741" y="104787"/>
                  </a:lnTo>
                  <a:lnTo>
                    <a:pt x="186931" y="116344"/>
                  </a:lnTo>
                  <a:lnTo>
                    <a:pt x="179997" y="123964"/>
                  </a:lnTo>
                  <a:lnTo>
                    <a:pt x="169443" y="126707"/>
                  </a:lnTo>
                  <a:lnTo>
                    <a:pt x="158508" y="123875"/>
                  </a:lnTo>
                  <a:lnTo>
                    <a:pt x="151765" y="116319"/>
                  </a:lnTo>
                  <a:lnTo>
                    <a:pt x="148336" y="105397"/>
                  </a:lnTo>
                  <a:lnTo>
                    <a:pt x="147383" y="92481"/>
                  </a:lnTo>
                  <a:lnTo>
                    <a:pt x="148678" y="78270"/>
                  </a:lnTo>
                  <a:lnTo>
                    <a:pt x="152692" y="67487"/>
                  </a:lnTo>
                  <a:lnTo>
                    <a:pt x="159562" y="60655"/>
                  </a:lnTo>
                  <a:lnTo>
                    <a:pt x="169443" y="58267"/>
                  </a:lnTo>
                  <a:lnTo>
                    <a:pt x="179997" y="60502"/>
                  </a:lnTo>
                  <a:lnTo>
                    <a:pt x="186931" y="66903"/>
                  </a:lnTo>
                  <a:lnTo>
                    <a:pt x="190741" y="76962"/>
                  </a:lnTo>
                  <a:lnTo>
                    <a:pt x="191909" y="90220"/>
                  </a:lnTo>
                  <a:lnTo>
                    <a:pt x="191909" y="46316"/>
                  </a:lnTo>
                  <a:lnTo>
                    <a:pt x="184454" y="40335"/>
                  </a:lnTo>
                  <a:lnTo>
                    <a:pt x="176618" y="36830"/>
                  </a:lnTo>
                  <a:lnTo>
                    <a:pt x="168922" y="35179"/>
                  </a:lnTo>
                  <a:lnTo>
                    <a:pt x="161810" y="34772"/>
                  </a:lnTo>
                  <a:lnTo>
                    <a:pt x="145135" y="37769"/>
                  </a:lnTo>
                  <a:lnTo>
                    <a:pt x="130009" y="47650"/>
                  </a:lnTo>
                  <a:lnTo>
                    <a:pt x="119138" y="65735"/>
                  </a:lnTo>
                  <a:lnTo>
                    <a:pt x="115227" y="93319"/>
                  </a:lnTo>
                  <a:lnTo>
                    <a:pt x="119278" y="118986"/>
                  </a:lnTo>
                  <a:lnTo>
                    <a:pt x="129578" y="136677"/>
                  </a:lnTo>
                  <a:lnTo>
                    <a:pt x="144703" y="146913"/>
                  </a:lnTo>
                  <a:lnTo>
                    <a:pt x="163258" y="150202"/>
                  </a:lnTo>
                  <a:lnTo>
                    <a:pt x="173189" y="149034"/>
                  </a:lnTo>
                  <a:lnTo>
                    <a:pt x="181394" y="145948"/>
                  </a:lnTo>
                  <a:lnTo>
                    <a:pt x="187896" y="141592"/>
                  </a:lnTo>
                  <a:lnTo>
                    <a:pt x="192735" y="136601"/>
                  </a:lnTo>
                  <a:lnTo>
                    <a:pt x="193154" y="136601"/>
                  </a:lnTo>
                  <a:lnTo>
                    <a:pt x="193154" y="147320"/>
                  </a:lnTo>
                  <a:lnTo>
                    <a:pt x="224066" y="147320"/>
                  </a:lnTo>
                  <a:lnTo>
                    <a:pt x="224066" y="136601"/>
                  </a:lnTo>
                  <a:lnTo>
                    <a:pt x="224066" y="126707"/>
                  </a:lnTo>
                  <a:lnTo>
                    <a:pt x="224066" y="58267"/>
                  </a:lnTo>
                  <a:lnTo>
                    <a:pt x="224066" y="46316"/>
                  </a:lnTo>
                  <a:lnTo>
                    <a:pt x="224066" y="558"/>
                  </a:lnTo>
                  <a:close/>
                </a:path>
                <a:path w="793114" h="150495">
                  <a:moveTo>
                    <a:pt x="341972" y="99085"/>
                  </a:moveTo>
                  <a:lnTo>
                    <a:pt x="339636" y="79298"/>
                  </a:lnTo>
                  <a:lnTo>
                    <a:pt x="339102" y="74777"/>
                  </a:lnTo>
                  <a:lnTo>
                    <a:pt x="331774" y="58267"/>
                  </a:lnTo>
                  <a:lnTo>
                    <a:pt x="329984" y="54254"/>
                  </a:lnTo>
                  <a:lnTo>
                    <a:pt x="313410" y="40068"/>
                  </a:lnTo>
                  <a:lnTo>
                    <a:pt x="309803" y="39319"/>
                  </a:lnTo>
                  <a:lnTo>
                    <a:pt x="309803" y="79298"/>
                  </a:lnTo>
                  <a:lnTo>
                    <a:pt x="266115" y="79298"/>
                  </a:lnTo>
                  <a:lnTo>
                    <a:pt x="268846" y="69913"/>
                  </a:lnTo>
                  <a:lnTo>
                    <a:pt x="274091" y="63373"/>
                  </a:lnTo>
                  <a:lnTo>
                    <a:pt x="280835" y="59524"/>
                  </a:lnTo>
                  <a:lnTo>
                    <a:pt x="287959" y="58267"/>
                  </a:lnTo>
                  <a:lnTo>
                    <a:pt x="295135" y="59296"/>
                  </a:lnTo>
                  <a:lnTo>
                    <a:pt x="301967" y="62750"/>
                  </a:lnTo>
                  <a:lnTo>
                    <a:pt x="307263" y="69227"/>
                  </a:lnTo>
                  <a:lnTo>
                    <a:pt x="309803" y="79298"/>
                  </a:lnTo>
                  <a:lnTo>
                    <a:pt x="309803" y="39319"/>
                  </a:lnTo>
                  <a:lnTo>
                    <a:pt x="288163" y="34772"/>
                  </a:lnTo>
                  <a:lnTo>
                    <a:pt x="265671" y="38862"/>
                  </a:lnTo>
                  <a:lnTo>
                    <a:pt x="248742" y="50749"/>
                  </a:lnTo>
                  <a:lnTo>
                    <a:pt x="238074" y="69926"/>
                  </a:lnTo>
                  <a:lnTo>
                    <a:pt x="234365" y="95783"/>
                  </a:lnTo>
                  <a:lnTo>
                    <a:pt x="237985" y="117335"/>
                  </a:lnTo>
                  <a:lnTo>
                    <a:pt x="248513" y="134594"/>
                  </a:lnTo>
                  <a:lnTo>
                    <a:pt x="265404" y="146050"/>
                  </a:lnTo>
                  <a:lnTo>
                    <a:pt x="288163" y="150202"/>
                  </a:lnTo>
                  <a:lnTo>
                    <a:pt x="305257" y="148374"/>
                  </a:lnTo>
                  <a:lnTo>
                    <a:pt x="319786" y="142786"/>
                  </a:lnTo>
                  <a:lnTo>
                    <a:pt x="331787" y="133324"/>
                  </a:lnTo>
                  <a:lnTo>
                    <a:pt x="336511" y="126695"/>
                  </a:lnTo>
                  <a:lnTo>
                    <a:pt x="341350" y="119888"/>
                  </a:lnTo>
                  <a:lnTo>
                    <a:pt x="317220" y="107327"/>
                  </a:lnTo>
                  <a:lnTo>
                    <a:pt x="310807" y="115912"/>
                  </a:lnTo>
                  <a:lnTo>
                    <a:pt x="304838" y="121958"/>
                  </a:lnTo>
                  <a:lnTo>
                    <a:pt x="298361" y="125526"/>
                  </a:lnTo>
                  <a:lnTo>
                    <a:pt x="290436" y="126695"/>
                  </a:lnTo>
                  <a:lnTo>
                    <a:pt x="282384" y="125336"/>
                  </a:lnTo>
                  <a:lnTo>
                    <a:pt x="274688" y="120777"/>
                  </a:lnTo>
                  <a:lnTo>
                    <a:pt x="268897" y="112268"/>
                  </a:lnTo>
                  <a:lnTo>
                    <a:pt x="266522" y="99085"/>
                  </a:lnTo>
                  <a:lnTo>
                    <a:pt x="341972" y="99085"/>
                  </a:lnTo>
                  <a:close/>
                </a:path>
                <a:path w="793114" h="150495">
                  <a:moveTo>
                    <a:pt x="385876" y="558"/>
                  </a:moveTo>
                  <a:lnTo>
                    <a:pt x="353720" y="558"/>
                  </a:lnTo>
                  <a:lnTo>
                    <a:pt x="353720" y="147332"/>
                  </a:lnTo>
                  <a:lnTo>
                    <a:pt x="385876" y="147332"/>
                  </a:lnTo>
                  <a:lnTo>
                    <a:pt x="385876" y="558"/>
                  </a:lnTo>
                  <a:close/>
                </a:path>
                <a:path w="793114" h="150495">
                  <a:moveTo>
                    <a:pt x="566026" y="63627"/>
                  </a:moveTo>
                  <a:lnTo>
                    <a:pt x="562254" y="48514"/>
                  </a:lnTo>
                  <a:lnTo>
                    <a:pt x="553135" y="39763"/>
                  </a:lnTo>
                  <a:lnTo>
                    <a:pt x="542023" y="35750"/>
                  </a:lnTo>
                  <a:lnTo>
                    <a:pt x="532218" y="34772"/>
                  </a:lnTo>
                  <a:lnTo>
                    <a:pt x="522795" y="35547"/>
                  </a:lnTo>
                  <a:lnTo>
                    <a:pt x="513740" y="38074"/>
                  </a:lnTo>
                  <a:lnTo>
                    <a:pt x="505104" y="42595"/>
                  </a:lnTo>
                  <a:lnTo>
                    <a:pt x="496963" y="49403"/>
                  </a:lnTo>
                  <a:lnTo>
                    <a:pt x="491147" y="43027"/>
                  </a:lnTo>
                  <a:lnTo>
                    <a:pt x="484441" y="38455"/>
                  </a:lnTo>
                  <a:lnTo>
                    <a:pt x="476732" y="35699"/>
                  </a:lnTo>
                  <a:lnTo>
                    <a:pt x="467906" y="34772"/>
                  </a:lnTo>
                  <a:lnTo>
                    <a:pt x="459930" y="35369"/>
                  </a:lnTo>
                  <a:lnTo>
                    <a:pt x="451408" y="37426"/>
                  </a:lnTo>
                  <a:lnTo>
                    <a:pt x="443204" y="41287"/>
                  </a:lnTo>
                  <a:lnTo>
                    <a:pt x="436156" y="47345"/>
                  </a:lnTo>
                  <a:lnTo>
                    <a:pt x="436156" y="37655"/>
                  </a:lnTo>
                  <a:lnTo>
                    <a:pt x="403999" y="37655"/>
                  </a:lnTo>
                  <a:lnTo>
                    <a:pt x="403999" y="147320"/>
                  </a:lnTo>
                  <a:lnTo>
                    <a:pt x="436156" y="147320"/>
                  </a:lnTo>
                  <a:lnTo>
                    <a:pt x="436156" y="69189"/>
                  </a:lnTo>
                  <a:lnTo>
                    <a:pt x="440283" y="60744"/>
                  </a:lnTo>
                  <a:lnTo>
                    <a:pt x="465632" y="60744"/>
                  </a:lnTo>
                  <a:lnTo>
                    <a:pt x="468934" y="67957"/>
                  </a:lnTo>
                  <a:lnTo>
                    <a:pt x="468934" y="147320"/>
                  </a:lnTo>
                  <a:lnTo>
                    <a:pt x="501091" y="147320"/>
                  </a:lnTo>
                  <a:lnTo>
                    <a:pt x="501091" y="68783"/>
                  </a:lnTo>
                  <a:lnTo>
                    <a:pt x="506653" y="60744"/>
                  </a:lnTo>
                  <a:lnTo>
                    <a:pt x="517372" y="60744"/>
                  </a:lnTo>
                  <a:lnTo>
                    <a:pt x="525081" y="62077"/>
                  </a:lnTo>
                  <a:lnTo>
                    <a:pt x="530174" y="66179"/>
                  </a:lnTo>
                  <a:lnTo>
                    <a:pt x="533006" y="73177"/>
                  </a:lnTo>
                  <a:lnTo>
                    <a:pt x="533869" y="83210"/>
                  </a:lnTo>
                  <a:lnTo>
                    <a:pt x="533869" y="147320"/>
                  </a:lnTo>
                  <a:lnTo>
                    <a:pt x="566026" y="147320"/>
                  </a:lnTo>
                  <a:lnTo>
                    <a:pt x="566026" y="63627"/>
                  </a:lnTo>
                  <a:close/>
                </a:path>
                <a:path w="793114" h="150495">
                  <a:moveTo>
                    <a:pt x="679602" y="147320"/>
                  </a:moveTo>
                  <a:lnTo>
                    <a:pt x="676922" y="140525"/>
                  </a:lnTo>
                  <a:lnTo>
                    <a:pt x="676808" y="135991"/>
                  </a:lnTo>
                  <a:lnTo>
                    <a:pt x="676719" y="126707"/>
                  </a:lnTo>
                  <a:lnTo>
                    <a:pt x="676719" y="93929"/>
                  </a:lnTo>
                  <a:lnTo>
                    <a:pt x="676719" y="66522"/>
                  </a:lnTo>
                  <a:lnTo>
                    <a:pt x="673976" y="54559"/>
                  </a:lnTo>
                  <a:lnTo>
                    <a:pt x="673188" y="51117"/>
                  </a:lnTo>
                  <a:lnTo>
                    <a:pt x="663409" y="41376"/>
                  </a:lnTo>
                  <a:lnTo>
                    <a:pt x="648068" y="36258"/>
                  </a:lnTo>
                  <a:lnTo>
                    <a:pt x="627862" y="34785"/>
                  </a:lnTo>
                  <a:lnTo>
                    <a:pt x="614680" y="35725"/>
                  </a:lnTo>
                  <a:lnTo>
                    <a:pt x="600100" y="40157"/>
                  </a:lnTo>
                  <a:lnTo>
                    <a:pt x="588111" y="50507"/>
                  </a:lnTo>
                  <a:lnTo>
                    <a:pt x="582714" y="69202"/>
                  </a:lnTo>
                  <a:lnTo>
                    <a:pt x="613638" y="69202"/>
                  </a:lnTo>
                  <a:lnTo>
                    <a:pt x="615289" y="58267"/>
                  </a:lnTo>
                  <a:lnTo>
                    <a:pt x="620242" y="54559"/>
                  </a:lnTo>
                  <a:lnTo>
                    <a:pt x="639191" y="54559"/>
                  </a:lnTo>
                  <a:lnTo>
                    <a:pt x="645795" y="58077"/>
                  </a:lnTo>
                  <a:lnTo>
                    <a:pt x="645795" y="75387"/>
                  </a:lnTo>
                  <a:lnTo>
                    <a:pt x="645795" y="93929"/>
                  </a:lnTo>
                  <a:lnTo>
                    <a:pt x="623735" y="126707"/>
                  </a:lnTo>
                  <a:lnTo>
                    <a:pt x="615911" y="126707"/>
                  </a:lnTo>
                  <a:lnTo>
                    <a:pt x="608698" y="122999"/>
                  </a:lnTo>
                  <a:lnTo>
                    <a:pt x="608698" y="105473"/>
                  </a:lnTo>
                  <a:lnTo>
                    <a:pt x="616115" y="102387"/>
                  </a:lnTo>
                  <a:lnTo>
                    <a:pt x="645795" y="93929"/>
                  </a:lnTo>
                  <a:lnTo>
                    <a:pt x="645795" y="75387"/>
                  </a:lnTo>
                  <a:lnTo>
                    <a:pt x="592759" y="89293"/>
                  </a:lnTo>
                  <a:lnTo>
                    <a:pt x="577773" y="117640"/>
                  </a:lnTo>
                  <a:lnTo>
                    <a:pt x="580542" y="131597"/>
                  </a:lnTo>
                  <a:lnTo>
                    <a:pt x="588225" y="141808"/>
                  </a:lnTo>
                  <a:lnTo>
                    <a:pt x="599859" y="148082"/>
                  </a:lnTo>
                  <a:lnTo>
                    <a:pt x="614464" y="150215"/>
                  </a:lnTo>
                  <a:lnTo>
                    <a:pt x="623735" y="149199"/>
                  </a:lnTo>
                  <a:lnTo>
                    <a:pt x="633272" y="146342"/>
                  </a:lnTo>
                  <a:lnTo>
                    <a:pt x="641654" y="141859"/>
                  </a:lnTo>
                  <a:lnTo>
                    <a:pt x="647446" y="135991"/>
                  </a:lnTo>
                  <a:lnTo>
                    <a:pt x="647865" y="135991"/>
                  </a:lnTo>
                  <a:lnTo>
                    <a:pt x="648068" y="139700"/>
                  </a:lnTo>
                  <a:lnTo>
                    <a:pt x="648690" y="143611"/>
                  </a:lnTo>
                  <a:lnTo>
                    <a:pt x="649922" y="147320"/>
                  </a:lnTo>
                  <a:lnTo>
                    <a:pt x="679602" y="147320"/>
                  </a:lnTo>
                  <a:close/>
                </a:path>
                <a:path w="793114" h="150495">
                  <a:moveTo>
                    <a:pt x="792759" y="66306"/>
                  </a:moveTo>
                  <a:lnTo>
                    <a:pt x="791235" y="54419"/>
                  </a:lnTo>
                  <a:lnTo>
                    <a:pt x="785901" y="44361"/>
                  </a:lnTo>
                  <a:lnTo>
                    <a:pt x="775716" y="37376"/>
                  </a:lnTo>
                  <a:lnTo>
                    <a:pt x="759561" y="34772"/>
                  </a:lnTo>
                  <a:lnTo>
                    <a:pt x="751598" y="35369"/>
                  </a:lnTo>
                  <a:lnTo>
                    <a:pt x="743077" y="37426"/>
                  </a:lnTo>
                  <a:lnTo>
                    <a:pt x="734872" y="41287"/>
                  </a:lnTo>
                  <a:lnTo>
                    <a:pt x="727824" y="47345"/>
                  </a:lnTo>
                  <a:lnTo>
                    <a:pt x="727824" y="37655"/>
                  </a:lnTo>
                  <a:lnTo>
                    <a:pt x="695667" y="37655"/>
                  </a:lnTo>
                  <a:lnTo>
                    <a:pt x="695667" y="147320"/>
                  </a:lnTo>
                  <a:lnTo>
                    <a:pt x="727824" y="147320"/>
                  </a:lnTo>
                  <a:lnTo>
                    <a:pt x="727824" y="69189"/>
                  </a:lnTo>
                  <a:lnTo>
                    <a:pt x="731939" y="60744"/>
                  </a:lnTo>
                  <a:lnTo>
                    <a:pt x="757301" y="60744"/>
                  </a:lnTo>
                  <a:lnTo>
                    <a:pt x="760590" y="67957"/>
                  </a:lnTo>
                  <a:lnTo>
                    <a:pt x="760590" y="147320"/>
                  </a:lnTo>
                  <a:lnTo>
                    <a:pt x="792759" y="147320"/>
                  </a:lnTo>
                  <a:lnTo>
                    <a:pt x="792759" y="66306"/>
                  </a:lnTo>
                  <a:close/>
                </a:path>
              </a:pathLst>
            </a:custGeom>
            <a:solidFill>
              <a:srgbClr val="0082C8"/>
            </a:solidFill>
          </p:spPr>
          <p:txBody>
            <a:bodyPr wrap="square" lIns="0" tIns="0" rIns="0" bIns="0" rtlCol="0"/>
            <a:lstStyle/>
            <a:p>
              <a:endParaRPr/>
            </a:p>
          </p:txBody>
        </p:sp>
        <p:grpSp>
          <p:nvGrpSpPr>
            <p:cNvPr id="15" name="Group 14">
              <a:extLst>
                <a:ext uri="{FF2B5EF4-FFF2-40B4-BE49-F238E27FC236}">
                  <a16:creationId xmlns:a16="http://schemas.microsoft.com/office/drawing/2014/main" id="{56F80CB6-30B5-4174-97A4-3AC92991D9A7}"/>
                </a:ext>
              </a:extLst>
            </p:cNvPr>
            <p:cNvGrpSpPr/>
            <p:nvPr/>
          </p:nvGrpSpPr>
          <p:grpSpPr>
            <a:xfrm>
              <a:off x="2196134" y="0"/>
              <a:ext cx="9996234" cy="6858000"/>
              <a:chOff x="2196134" y="0"/>
              <a:chExt cx="9996234" cy="6858000"/>
            </a:xfrm>
          </p:grpSpPr>
          <p:grpSp>
            <p:nvGrpSpPr>
              <p:cNvPr id="16" name="object 9">
                <a:extLst>
                  <a:ext uri="{FF2B5EF4-FFF2-40B4-BE49-F238E27FC236}">
                    <a16:creationId xmlns:a16="http://schemas.microsoft.com/office/drawing/2014/main" id="{A8868BB2-C4C8-48C5-9485-91D92B3F44D6}"/>
                  </a:ext>
                </a:extLst>
              </p:cNvPr>
              <p:cNvGrpSpPr/>
              <p:nvPr/>
            </p:nvGrpSpPr>
            <p:grpSpPr>
              <a:xfrm>
                <a:off x="8709393" y="0"/>
                <a:ext cx="3482975" cy="6858000"/>
                <a:chOff x="8709393" y="0"/>
                <a:chExt cx="3482975" cy="6858000"/>
              </a:xfrm>
            </p:grpSpPr>
            <p:sp>
              <p:nvSpPr>
                <p:cNvPr id="22" name="object 10">
                  <a:extLst>
                    <a:ext uri="{FF2B5EF4-FFF2-40B4-BE49-F238E27FC236}">
                      <a16:creationId xmlns:a16="http://schemas.microsoft.com/office/drawing/2014/main" id="{F51AD92A-D44E-46EE-8813-649D493074D2}"/>
                    </a:ext>
                  </a:extLst>
                </p:cNvPr>
                <p:cNvSpPr/>
                <p:nvPr/>
              </p:nvSpPr>
              <p:spPr>
                <a:xfrm>
                  <a:off x="8709393" y="0"/>
                  <a:ext cx="3482975" cy="6858000"/>
                </a:xfrm>
                <a:custGeom>
                  <a:avLst/>
                  <a:gdLst/>
                  <a:ahLst/>
                  <a:cxnLst/>
                  <a:rect l="l" t="t" r="r" b="b"/>
                  <a:pathLst>
                    <a:path w="3482975" h="6858000">
                      <a:moveTo>
                        <a:pt x="3482606" y="0"/>
                      </a:moveTo>
                      <a:lnTo>
                        <a:pt x="1935886" y="0"/>
                      </a:lnTo>
                      <a:lnTo>
                        <a:pt x="1933308" y="10756"/>
                      </a:lnTo>
                      <a:lnTo>
                        <a:pt x="1920367" y="60223"/>
                      </a:lnTo>
                      <a:lnTo>
                        <a:pt x="1906498" y="108902"/>
                      </a:lnTo>
                      <a:lnTo>
                        <a:pt x="1891703" y="156819"/>
                      </a:lnTo>
                      <a:lnTo>
                        <a:pt x="1876005" y="203949"/>
                      </a:lnTo>
                      <a:lnTo>
                        <a:pt x="1859394" y="250291"/>
                      </a:lnTo>
                      <a:lnTo>
                        <a:pt x="1841893" y="295846"/>
                      </a:lnTo>
                      <a:lnTo>
                        <a:pt x="1823516" y="340614"/>
                      </a:lnTo>
                      <a:lnTo>
                        <a:pt x="1804250" y="384581"/>
                      </a:lnTo>
                      <a:lnTo>
                        <a:pt x="1784108" y="427761"/>
                      </a:lnTo>
                      <a:lnTo>
                        <a:pt x="1763102" y="470141"/>
                      </a:lnTo>
                      <a:lnTo>
                        <a:pt x="1741258" y="511721"/>
                      </a:lnTo>
                      <a:lnTo>
                        <a:pt x="1718551" y="552488"/>
                      </a:lnTo>
                      <a:lnTo>
                        <a:pt x="1695005" y="592455"/>
                      </a:lnTo>
                      <a:lnTo>
                        <a:pt x="1670634" y="631621"/>
                      </a:lnTo>
                      <a:lnTo>
                        <a:pt x="1645437" y="669963"/>
                      </a:lnTo>
                      <a:lnTo>
                        <a:pt x="1619415" y="707491"/>
                      </a:lnTo>
                      <a:lnTo>
                        <a:pt x="1592592" y="744207"/>
                      </a:lnTo>
                      <a:lnTo>
                        <a:pt x="1564970" y="780097"/>
                      </a:lnTo>
                      <a:lnTo>
                        <a:pt x="1536560" y="815162"/>
                      </a:lnTo>
                      <a:lnTo>
                        <a:pt x="1507350" y="849401"/>
                      </a:lnTo>
                      <a:lnTo>
                        <a:pt x="1477378" y="882802"/>
                      </a:lnTo>
                      <a:lnTo>
                        <a:pt x="1446631" y="915377"/>
                      </a:lnTo>
                      <a:lnTo>
                        <a:pt x="1415122" y="947127"/>
                      </a:lnTo>
                      <a:lnTo>
                        <a:pt x="1382864" y="978027"/>
                      </a:lnTo>
                      <a:lnTo>
                        <a:pt x="1349857" y="1008087"/>
                      </a:lnTo>
                      <a:lnTo>
                        <a:pt x="1316113" y="1037310"/>
                      </a:lnTo>
                      <a:lnTo>
                        <a:pt x="1281645" y="1065682"/>
                      </a:lnTo>
                      <a:lnTo>
                        <a:pt x="1246441" y="1093203"/>
                      </a:lnTo>
                      <a:lnTo>
                        <a:pt x="1210538" y="1119873"/>
                      </a:lnTo>
                      <a:lnTo>
                        <a:pt x="1173924" y="1145679"/>
                      </a:lnTo>
                      <a:lnTo>
                        <a:pt x="1136611" y="1170635"/>
                      </a:lnTo>
                      <a:lnTo>
                        <a:pt x="1098613" y="1194739"/>
                      </a:lnTo>
                      <a:lnTo>
                        <a:pt x="1059929" y="1217968"/>
                      </a:lnTo>
                      <a:lnTo>
                        <a:pt x="1020572" y="1240332"/>
                      </a:lnTo>
                      <a:lnTo>
                        <a:pt x="980541" y="1261833"/>
                      </a:lnTo>
                      <a:lnTo>
                        <a:pt x="939863" y="1282458"/>
                      </a:lnTo>
                      <a:lnTo>
                        <a:pt x="898525" y="1302207"/>
                      </a:lnTo>
                      <a:lnTo>
                        <a:pt x="856551" y="1321079"/>
                      </a:lnTo>
                      <a:lnTo>
                        <a:pt x="813930" y="1339062"/>
                      </a:lnTo>
                      <a:lnTo>
                        <a:pt x="770699" y="1356169"/>
                      </a:lnTo>
                      <a:lnTo>
                        <a:pt x="726833" y="1372387"/>
                      </a:lnTo>
                      <a:lnTo>
                        <a:pt x="682371" y="1387729"/>
                      </a:lnTo>
                      <a:lnTo>
                        <a:pt x="637298" y="1402168"/>
                      </a:lnTo>
                      <a:lnTo>
                        <a:pt x="591629" y="1415707"/>
                      </a:lnTo>
                      <a:lnTo>
                        <a:pt x="545363" y="1428356"/>
                      </a:lnTo>
                      <a:lnTo>
                        <a:pt x="498525" y="1440103"/>
                      </a:lnTo>
                      <a:lnTo>
                        <a:pt x="451116" y="1450949"/>
                      </a:lnTo>
                      <a:lnTo>
                        <a:pt x="403148" y="1460881"/>
                      </a:lnTo>
                      <a:lnTo>
                        <a:pt x="354622" y="1469910"/>
                      </a:lnTo>
                      <a:lnTo>
                        <a:pt x="305536" y="1478026"/>
                      </a:lnTo>
                      <a:lnTo>
                        <a:pt x="255917" y="1485226"/>
                      </a:lnTo>
                      <a:lnTo>
                        <a:pt x="205778" y="1491513"/>
                      </a:lnTo>
                      <a:lnTo>
                        <a:pt x="155092" y="1496872"/>
                      </a:lnTo>
                      <a:lnTo>
                        <a:pt x="103898" y="1501317"/>
                      </a:lnTo>
                      <a:lnTo>
                        <a:pt x="52197" y="1504823"/>
                      </a:lnTo>
                      <a:lnTo>
                        <a:pt x="0" y="1507413"/>
                      </a:lnTo>
                      <a:lnTo>
                        <a:pt x="0" y="2910687"/>
                      </a:lnTo>
                      <a:lnTo>
                        <a:pt x="1434007" y="2910687"/>
                      </a:lnTo>
                      <a:lnTo>
                        <a:pt x="1434007" y="4460049"/>
                      </a:lnTo>
                      <a:lnTo>
                        <a:pt x="1433995" y="6857987"/>
                      </a:lnTo>
                      <a:lnTo>
                        <a:pt x="3482606" y="6858000"/>
                      </a:lnTo>
                      <a:lnTo>
                        <a:pt x="3482606" y="4460049"/>
                      </a:lnTo>
                      <a:lnTo>
                        <a:pt x="3482606" y="0"/>
                      </a:lnTo>
                      <a:close/>
                    </a:path>
                  </a:pathLst>
                </a:custGeom>
                <a:solidFill>
                  <a:srgbClr val="000000"/>
                </a:solidFill>
              </p:spPr>
              <p:txBody>
                <a:bodyPr wrap="square" lIns="0" tIns="0" rIns="0" bIns="0" rtlCol="0"/>
                <a:lstStyle/>
                <a:p>
                  <a:endParaRPr/>
                </a:p>
              </p:txBody>
            </p:sp>
            <p:sp>
              <p:nvSpPr>
                <p:cNvPr id="23" name="object 11">
                  <a:extLst>
                    <a:ext uri="{FF2B5EF4-FFF2-40B4-BE49-F238E27FC236}">
                      <a16:creationId xmlns:a16="http://schemas.microsoft.com/office/drawing/2014/main" id="{225E00CC-B64F-4B5E-814C-8A35BD7E44DE}"/>
                    </a:ext>
                  </a:extLst>
                </p:cNvPr>
                <p:cNvSpPr/>
                <p:nvPr/>
              </p:nvSpPr>
              <p:spPr>
                <a:xfrm>
                  <a:off x="10143401" y="4560519"/>
                  <a:ext cx="2047844" cy="22974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12">
                  <a:extLst>
                    <a:ext uri="{FF2B5EF4-FFF2-40B4-BE49-F238E27FC236}">
                      <a16:creationId xmlns:a16="http://schemas.microsoft.com/office/drawing/2014/main" id="{D7E90736-B40D-4DF4-9CEE-CFDF84947D14}"/>
                    </a:ext>
                  </a:extLst>
                </p:cNvPr>
                <p:cNvSpPr/>
                <p:nvPr/>
              </p:nvSpPr>
              <p:spPr>
                <a:xfrm>
                  <a:off x="8709393" y="0"/>
                  <a:ext cx="3482606" cy="224180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13">
                  <a:extLst>
                    <a:ext uri="{FF2B5EF4-FFF2-40B4-BE49-F238E27FC236}">
                      <a16:creationId xmlns:a16="http://schemas.microsoft.com/office/drawing/2014/main" id="{FA48FC70-049C-4391-B19E-86DD39F3DB6C}"/>
                    </a:ext>
                  </a:extLst>
                </p:cNvPr>
                <p:cNvSpPr/>
                <p:nvPr/>
              </p:nvSpPr>
              <p:spPr>
                <a:xfrm>
                  <a:off x="8709393" y="2241549"/>
                  <a:ext cx="3482975" cy="2338070"/>
                </a:xfrm>
                <a:custGeom>
                  <a:avLst/>
                  <a:gdLst/>
                  <a:ahLst/>
                  <a:cxnLst/>
                  <a:rect l="l" t="t" r="r" b="b"/>
                  <a:pathLst>
                    <a:path w="3482975" h="2338070">
                      <a:moveTo>
                        <a:pt x="3482606" y="0"/>
                      </a:moveTo>
                      <a:lnTo>
                        <a:pt x="0" y="0"/>
                      </a:lnTo>
                      <a:lnTo>
                        <a:pt x="0" y="669290"/>
                      </a:lnTo>
                      <a:lnTo>
                        <a:pt x="1434007" y="669290"/>
                      </a:lnTo>
                      <a:lnTo>
                        <a:pt x="1434007" y="2338070"/>
                      </a:lnTo>
                      <a:lnTo>
                        <a:pt x="3482606" y="2338070"/>
                      </a:lnTo>
                      <a:lnTo>
                        <a:pt x="3482606" y="669290"/>
                      </a:lnTo>
                      <a:lnTo>
                        <a:pt x="3482606" y="0"/>
                      </a:lnTo>
                      <a:close/>
                    </a:path>
                  </a:pathLst>
                </a:custGeom>
                <a:solidFill>
                  <a:srgbClr val="000000"/>
                </a:solidFill>
              </p:spPr>
              <p:txBody>
                <a:bodyPr wrap="square" lIns="0" tIns="0" rIns="0" bIns="0" rtlCol="0"/>
                <a:lstStyle/>
                <a:p>
                  <a:endParaRPr/>
                </a:p>
              </p:txBody>
            </p:sp>
            <p:sp>
              <p:nvSpPr>
                <p:cNvPr id="26" name="object 14">
                  <a:extLst>
                    <a:ext uri="{FF2B5EF4-FFF2-40B4-BE49-F238E27FC236}">
                      <a16:creationId xmlns:a16="http://schemas.microsoft.com/office/drawing/2014/main" id="{46BE323F-7CB2-4C37-9311-54A80335D780}"/>
                    </a:ext>
                  </a:extLst>
                </p:cNvPr>
                <p:cNvSpPr/>
                <p:nvPr/>
              </p:nvSpPr>
              <p:spPr>
                <a:xfrm>
                  <a:off x="9009347" y="2241803"/>
                  <a:ext cx="3182652" cy="2337981"/>
                </a:xfrm>
                <a:prstGeom prst="rect">
                  <a:avLst/>
                </a:prstGeom>
                <a:blipFill>
                  <a:blip r:embed="rId4" cstate="print"/>
                  <a:stretch>
                    <a:fillRect/>
                  </a:stretch>
                </a:blipFill>
              </p:spPr>
              <p:txBody>
                <a:bodyPr wrap="square" lIns="0" tIns="0" rIns="0" bIns="0" rtlCol="0"/>
                <a:lstStyle/>
                <a:p>
                  <a:endParaRPr/>
                </a:p>
              </p:txBody>
            </p:sp>
          </p:grpSp>
          <p:grpSp>
            <p:nvGrpSpPr>
              <p:cNvPr id="17" name="object 15">
                <a:extLst>
                  <a:ext uri="{FF2B5EF4-FFF2-40B4-BE49-F238E27FC236}">
                    <a16:creationId xmlns:a16="http://schemas.microsoft.com/office/drawing/2014/main" id="{64772A53-6A94-485D-9519-21031EDF547A}"/>
                  </a:ext>
                </a:extLst>
              </p:cNvPr>
              <p:cNvGrpSpPr/>
              <p:nvPr/>
            </p:nvGrpSpPr>
            <p:grpSpPr>
              <a:xfrm>
                <a:off x="2196134" y="0"/>
                <a:ext cx="5898744" cy="6857999"/>
                <a:chOff x="2196134" y="0"/>
                <a:chExt cx="5898744" cy="6857999"/>
              </a:xfrm>
            </p:grpSpPr>
            <p:sp>
              <p:nvSpPr>
                <p:cNvPr id="18" name="object 16">
                  <a:extLst>
                    <a:ext uri="{FF2B5EF4-FFF2-40B4-BE49-F238E27FC236}">
                      <a16:creationId xmlns:a16="http://schemas.microsoft.com/office/drawing/2014/main" id="{B6B810DA-7C53-4244-8B0A-D408DA47474D}"/>
                    </a:ext>
                  </a:extLst>
                </p:cNvPr>
                <p:cNvSpPr/>
                <p:nvPr/>
              </p:nvSpPr>
              <p:spPr>
                <a:xfrm>
                  <a:off x="4489558" y="0"/>
                  <a:ext cx="3605320" cy="230274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a:extLst>
                    <a:ext uri="{FF2B5EF4-FFF2-40B4-BE49-F238E27FC236}">
                      <a16:creationId xmlns:a16="http://schemas.microsoft.com/office/drawing/2014/main" id="{0F00B840-B1DE-4DA6-9156-215CDDB1E4F1}"/>
                    </a:ext>
                  </a:extLst>
                </p:cNvPr>
                <p:cNvSpPr/>
                <p:nvPr/>
              </p:nvSpPr>
              <p:spPr>
                <a:xfrm>
                  <a:off x="2307615" y="0"/>
                  <a:ext cx="2676969" cy="2717800"/>
                </a:xfrm>
                <a:prstGeom prst="rect">
                  <a:avLst/>
                </a:prstGeom>
                <a:blipFill>
                  <a:blip r:embed="rId6" cstate="screen">
                    <a:extLst>
                      <a:ext uri="{28A0092B-C50C-407E-A947-70E740481C1C}">
                        <a14:useLocalDpi xmlns:a14="http://schemas.microsoft.com/office/drawing/2010/main"/>
                      </a:ext>
                    </a:extLst>
                  </a:blip>
                  <a:stretch>
                    <a:fillRect/>
                  </a:stretch>
                </a:blipFill>
                <a:ln>
                  <a:noFill/>
                </a:ln>
              </p:spPr>
              <p:txBody>
                <a:bodyPr wrap="square" lIns="0" tIns="0" rIns="0" bIns="0" rtlCol="0"/>
                <a:lstStyle/>
                <a:p>
                  <a:endParaRPr/>
                </a:p>
              </p:txBody>
            </p:sp>
            <p:sp>
              <p:nvSpPr>
                <p:cNvPr id="20" name="object 17">
                  <a:extLst>
                    <a:ext uri="{FF2B5EF4-FFF2-40B4-BE49-F238E27FC236}">
                      <a16:creationId xmlns:a16="http://schemas.microsoft.com/office/drawing/2014/main" id="{B5C98500-A144-4533-8483-548C4E3F6D7A}"/>
                    </a:ext>
                  </a:extLst>
                </p:cNvPr>
                <p:cNvSpPr/>
                <p:nvPr/>
              </p:nvSpPr>
              <p:spPr>
                <a:xfrm>
                  <a:off x="4172743" y="2202840"/>
                  <a:ext cx="3919848" cy="3175645"/>
                </a:xfrm>
                <a:prstGeom prst="rect">
                  <a:avLst/>
                </a:prstGeom>
                <a:blipFill>
                  <a:blip r:embed="rId7" cstate="print"/>
                  <a:stretch>
                    <a:fillRect/>
                  </a:stretch>
                </a:blipFill>
              </p:spPr>
              <p:txBody>
                <a:bodyPr wrap="square" lIns="0" tIns="0" rIns="0" bIns="0" rtlCol="0"/>
                <a:lstStyle/>
                <a:p>
                  <a:endParaRPr/>
                </a:p>
              </p:txBody>
            </p:sp>
            <p:sp>
              <p:nvSpPr>
                <p:cNvPr id="21" name="object 18">
                  <a:extLst>
                    <a:ext uri="{FF2B5EF4-FFF2-40B4-BE49-F238E27FC236}">
                      <a16:creationId xmlns:a16="http://schemas.microsoft.com/office/drawing/2014/main" id="{8E5D5383-7DF4-441F-A27A-08EACE110B01}"/>
                    </a:ext>
                  </a:extLst>
                </p:cNvPr>
                <p:cNvSpPr/>
                <p:nvPr/>
              </p:nvSpPr>
              <p:spPr>
                <a:xfrm>
                  <a:off x="2196134" y="4394796"/>
                  <a:ext cx="5857773" cy="246320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grpSp>
    </p:spTree>
    <p:extLst>
      <p:ext uri="{BB962C8B-B14F-4D97-AF65-F5344CB8AC3E}">
        <p14:creationId xmlns:p14="http://schemas.microsoft.com/office/powerpoint/2010/main" val="3790283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Slide_Whi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EEBE36-2931-C647-BB98-4B204C7C372A}"/>
              </a:ext>
            </a:extLst>
          </p:cNvPr>
          <p:cNvSpPr txBox="1"/>
          <p:nvPr userDrawn="1"/>
        </p:nvSpPr>
        <p:spPr>
          <a:xfrm>
            <a:off x="12849726" y="1708484"/>
            <a:ext cx="0" cy="0"/>
          </a:xfrm>
          <a:prstGeom prst="rect">
            <a:avLst/>
          </a:prstGeom>
          <a:noFill/>
          <a:ln>
            <a:noFill/>
          </a:ln>
          <a:effectLst/>
        </p:spPr>
        <p:txBody>
          <a:bodyPr wrap="non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endParaRPr kumimoji="0" lang="en-US" sz="100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pic>
        <p:nvPicPr>
          <p:cNvPr id="30" name="Picture 29" descr="A picture containing text, sign&#10;&#10;Description automatically generated">
            <a:extLst>
              <a:ext uri="{FF2B5EF4-FFF2-40B4-BE49-F238E27FC236}">
                <a16:creationId xmlns:a16="http://schemas.microsoft.com/office/drawing/2014/main" id="{90E0362C-C769-4C2F-9144-ECC5FF2E16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9" name="Title 2">
            <a:extLst>
              <a:ext uri="{FF2B5EF4-FFF2-40B4-BE49-F238E27FC236}">
                <a16:creationId xmlns:a16="http://schemas.microsoft.com/office/drawing/2014/main" id="{D5BAEFCF-2ABF-46C4-9C84-CC2838667B3D}"/>
              </a:ext>
            </a:extLst>
          </p:cNvPr>
          <p:cNvSpPr txBox="1">
            <a:spLocks/>
          </p:cNvSpPr>
          <p:nvPr userDrawn="1"/>
        </p:nvSpPr>
        <p:spPr>
          <a:xfrm>
            <a:off x="715433" y="523875"/>
            <a:ext cx="4267200" cy="952500"/>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800" b="1" i="0" kern="1200">
                <a:solidFill>
                  <a:schemeClr val="tx1"/>
                </a:solidFill>
                <a:latin typeface="+mj-lt"/>
                <a:ea typeface="+mj-ea"/>
                <a:cs typeface="Helvetica"/>
              </a:defRPr>
            </a:lvl1pPr>
          </a:lstStyle>
          <a:p>
            <a:r>
              <a:rPr lang="en-US" sz="1600" b="0">
                <a:solidFill>
                  <a:schemeClr val="tx1"/>
                </a:solidFill>
                <a:cs typeface="Arial" panose="020B0604020202020204" pitchFamily="34" charset="0"/>
              </a:rPr>
              <a:t>Global Report</a:t>
            </a:r>
          </a:p>
        </p:txBody>
      </p:sp>
    </p:spTree>
    <p:extLst>
      <p:ext uri="{BB962C8B-B14F-4D97-AF65-F5344CB8AC3E}">
        <p14:creationId xmlns:p14="http://schemas.microsoft.com/office/powerpoint/2010/main" val="3902094970"/>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1-Line) + Labe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32897C-6B26-464F-86F3-8936289BC5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sp>
        <p:nvSpPr>
          <p:cNvPr id="14" name="Footer Placeholder 4">
            <a:extLst>
              <a:ext uri="{FF2B5EF4-FFF2-40B4-BE49-F238E27FC236}">
                <a16:creationId xmlns:a16="http://schemas.microsoft.com/office/drawing/2014/main" id="{E533823C-BFF9-B149-9D23-C6665AA81518}"/>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15" name="Text Placeholder 5">
            <a:extLst>
              <a:ext uri="{FF2B5EF4-FFF2-40B4-BE49-F238E27FC236}">
                <a16:creationId xmlns:a16="http://schemas.microsoft.com/office/drawing/2014/main" id="{6B44130E-D881-6744-9A56-D1F5C6BC5EE6}"/>
              </a:ext>
            </a:extLst>
          </p:cNvPr>
          <p:cNvSpPr>
            <a:spLocks noGrp="1"/>
          </p:cNvSpPr>
          <p:nvPr>
            <p:ph type="body" sz="quarter" idx="13" hasCustomPrompt="1"/>
          </p:nvPr>
        </p:nvSpPr>
        <p:spPr>
          <a:xfrm>
            <a:off x="500048" y="964602"/>
            <a:ext cx="8140701"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6" name="Title 4">
            <a:extLst>
              <a:ext uri="{FF2B5EF4-FFF2-40B4-BE49-F238E27FC236}">
                <a16:creationId xmlns:a16="http://schemas.microsoft.com/office/drawing/2014/main" id="{779EC7DA-5FA0-0E47-9D5A-9E7C8E76EA65}"/>
              </a:ext>
            </a:extLst>
          </p:cNvPr>
          <p:cNvSpPr>
            <a:spLocks noGrp="1"/>
          </p:cNvSpPr>
          <p:nvPr>
            <p:ph type="title" hasCustomPrompt="1"/>
          </p:nvPr>
        </p:nvSpPr>
        <p:spPr>
          <a:xfrm>
            <a:off x="500048" y="533399"/>
            <a:ext cx="9817100" cy="345489"/>
          </a:xfrm>
        </p:spPr>
        <p:txBody>
          <a:bodyPr/>
          <a:lstStyle>
            <a:lvl1pPr>
              <a:defRPr sz="2800" b="1" baseline="0">
                <a:solidFill>
                  <a:schemeClr val="tx1"/>
                </a:solidFill>
                <a:latin typeface="Arial" panose="020B0604020202020204" pitchFamily="34" charset="0"/>
                <a:cs typeface="Arial" panose="020B0604020202020204" pitchFamily="34" charset="0"/>
              </a:defRPr>
            </a:lvl1pPr>
          </a:lstStyle>
          <a:p>
            <a:r>
              <a:rPr lang="en-US"/>
              <a:t>CLICK TO EDIT 1-LINE HEADLINE</a:t>
            </a:r>
          </a:p>
        </p:txBody>
      </p:sp>
      <p:sp>
        <p:nvSpPr>
          <p:cNvPr id="17" name="Slide Number Placeholder 3">
            <a:extLst>
              <a:ext uri="{FF2B5EF4-FFF2-40B4-BE49-F238E27FC236}">
                <a16:creationId xmlns:a16="http://schemas.microsoft.com/office/drawing/2014/main" id="{A55D1268-8437-4376-9464-89D66721800E}"/>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cxnSp>
        <p:nvCxnSpPr>
          <p:cNvPr id="18" name="Straight Connector 17">
            <a:extLst>
              <a:ext uri="{FF2B5EF4-FFF2-40B4-BE49-F238E27FC236}">
                <a16:creationId xmlns:a16="http://schemas.microsoft.com/office/drawing/2014/main" id="{71261031-8CBB-43F4-B373-0780B4F1FB2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240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line (1-Line) + Label Dark">
    <p:bg>
      <p:bgPr>
        <a:solidFill>
          <a:schemeClr val="bg2">
            <a:lumMod val="10000"/>
          </a:schemeClr>
        </a:solidFill>
        <a:effectLst/>
      </p:bgPr>
    </p:bg>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90415347-DDF7-BC4C-8FF8-E8FB39701521}"/>
              </a:ext>
            </a:extLst>
          </p:cNvPr>
          <p:cNvSpPr>
            <a:spLocks noGrp="1"/>
          </p:cNvSpPr>
          <p:nvPr>
            <p:ph type="title" hasCustomPrompt="1"/>
          </p:nvPr>
        </p:nvSpPr>
        <p:spPr>
          <a:xfrm>
            <a:off x="500047" y="533399"/>
            <a:ext cx="9824917" cy="354368"/>
          </a:xfrm>
        </p:spPr>
        <p:txBody>
          <a:bodyPr/>
          <a:lstStyle>
            <a:lvl1pPr>
              <a:defRPr sz="2800" b="1">
                <a:solidFill>
                  <a:schemeClr val="bg1"/>
                </a:solidFill>
              </a:defRPr>
            </a:lvl1pPr>
          </a:lstStyle>
          <a:p>
            <a:r>
              <a:rPr lang="en-US"/>
              <a:t>CLICK TO EDIT 1-LINE HEADLINE</a:t>
            </a:r>
          </a:p>
        </p:txBody>
      </p:sp>
      <p:sp>
        <p:nvSpPr>
          <p:cNvPr id="23" name="Text Placeholder 5">
            <a:extLst>
              <a:ext uri="{FF2B5EF4-FFF2-40B4-BE49-F238E27FC236}">
                <a16:creationId xmlns:a16="http://schemas.microsoft.com/office/drawing/2014/main" id="{97B54ABA-6A46-0F49-8BBF-78B73CAB573C}"/>
              </a:ext>
            </a:extLst>
          </p:cNvPr>
          <p:cNvSpPr>
            <a:spLocks noGrp="1"/>
          </p:cNvSpPr>
          <p:nvPr>
            <p:ph type="body" sz="quarter" idx="13" hasCustomPrompt="1"/>
          </p:nvPr>
        </p:nvSpPr>
        <p:spPr>
          <a:xfrm>
            <a:off x="500047" y="950426"/>
            <a:ext cx="8140701" cy="565330"/>
          </a:xfrm>
        </p:spPr>
        <p:txBody>
          <a:bodyPr/>
          <a:lstStyle>
            <a:lvl1pPr>
              <a:spcAft>
                <a:spcPts val="0"/>
              </a:spcAft>
              <a:defRPr sz="1600" b="0" i="0">
                <a:solidFill>
                  <a:schemeClr val="bg1"/>
                </a:solidFill>
                <a:latin typeface="+mn-lt"/>
                <a:cs typeface="Arial" panose="020B0604020202020204" pitchFamily="34" charset="0"/>
              </a:defRPr>
            </a:lvl1pPr>
          </a:lstStyle>
          <a:p>
            <a:pPr lvl="0"/>
            <a:r>
              <a:rPr lang="en-US"/>
              <a:t>Click to add label</a:t>
            </a:r>
          </a:p>
        </p:txBody>
      </p:sp>
      <p:pic>
        <p:nvPicPr>
          <p:cNvPr id="9" name="Picture 8">
            <a:extLst>
              <a:ext uri="{FF2B5EF4-FFF2-40B4-BE49-F238E27FC236}">
                <a16:creationId xmlns:a16="http://schemas.microsoft.com/office/drawing/2014/main" id="{A989AA2D-C202-4805-A540-02FA4241B1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cxnSp>
        <p:nvCxnSpPr>
          <p:cNvPr id="11" name="Straight Connector 10">
            <a:extLst>
              <a:ext uri="{FF2B5EF4-FFF2-40B4-BE49-F238E27FC236}">
                <a16:creationId xmlns:a16="http://schemas.microsoft.com/office/drawing/2014/main" id="{F9D9CBBD-31B0-45E5-A021-C1B869F685A4}"/>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FE1702C6-A95D-8543-B195-4D7140638422}"/>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tx1">
                    <a:lumMod val="50000"/>
                    <a:lumOff val="50000"/>
                  </a:schemeClr>
                </a:solidFill>
                <a:latin typeface="+mn-lt"/>
                <a:cs typeface="Arial" panose="020B0604020202020204" pitchFamily="34" charset="0"/>
              </a:defRPr>
            </a:lvl1pPr>
          </a:lstStyle>
          <a:p>
            <a:r>
              <a:rPr lang="en-US"/>
              <a:t>Footer</a:t>
            </a:r>
          </a:p>
        </p:txBody>
      </p:sp>
      <p:sp>
        <p:nvSpPr>
          <p:cNvPr id="8" name="Slide Number Placeholder 3">
            <a:extLst>
              <a:ext uri="{FF2B5EF4-FFF2-40B4-BE49-F238E27FC236}">
                <a16:creationId xmlns:a16="http://schemas.microsoft.com/office/drawing/2014/main" id="{95064FCC-1B68-48AF-A6EF-C8FDB3227372}"/>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4091768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line (2-Line) + Label">
    <p:spTree>
      <p:nvGrpSpPr>
        <p:cNvPr id="1" name=""/>
        <p:cNvGrpSpPr/>
        <p:nvPr/>
      </p:nvGrpSpPr>
      <p:grpSpPr>
        <a:xfrm>
          <a:off x="0" y="0"/>
          <a:ext cx="0" cy="0"/>
          <a:chOff x="0" y="0"/>
          <a:chExt cx="0" cy="0"/>
        </a:xfrm>
      </p:grpSpPr>
      <p:sp>
        <p:nvSpPr>
          <p:cNvPr id="9" name="Text Placeholder 5"/>
          <p:cNvSpPr>
            <a:spLocks noGrp="1"/>
          </p:cNvSpPr>
          <p:nvPr>
            <p:ph type="body" sz="quarter" idx="13" hasCustomPrompt="1"/>
          </p:nvPr>
        </p:nvSpPr>
        <p:spPr>
          <a:xfrm>
            <a:off x="500048" y="1373446"/>
            <a:ext cx="814851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1" name="Title 4"/>
          <p:cNvSpPr>
            <a:spLocks noGrp="1"/>
          </p:cNvSpPr>
          <p:nvPr>
            <p:ph type="title" hasCustomPrompt="1"/>
          </p:nvPr>
        </p:nvSpPr>
        <p:spPr>
          <a:xfrm>
            <a:off x="500048" y="533400"/>
            <a:ext cx="9824916" cy="716666"/>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pic>
        <p:nvPicPr>
          <p:cNvPr id="10" name="Picture 9">
            <a:extLst>
              <a:ext uri="{FF2B5EF4-FFF2-40B4-BE49-F238E27FC236}">
                <a16:creationId xmlns:a16="http://schemas.microsoft.com/office/drawing/2014/main" id="{2A49454C-2731-4655-9858-C942200A8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3" name="Straight Connector 12">
            <a:extLst>
              <a:ext uri="{FF2B5EF4-FFF2-40B4-BE49-F238E27FC236}">
                <a16:creationId xmlns:a16="http://schemas.microsoft.com/office/drawing/2014/main" id="{1AF65415-E804-4EDD-A415-3D0694EA539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BC35D460-A6BB-F240-824D-6AFA54688396}"/>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8" name="Slide Number Placeholder 3">
            <a:extLst>
              <a:ext uri="{FF2B5EF4-FFF2-40B4-BE49-F238E27FC236}">
                <a16:creationId xmlns:a16="http://schemas.microsoft.com/office/drawing/2014/main" id="{2EB88C3C-B823-47EF-B6EC-E425B4F56D31}"/>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690013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line (2-Line) + Label Dark">
    <p:bg>
      <p:bgPr>
        <a:solidFill>
          <a:schemeClr val="tx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3" hasCustomPrompt="1"/>
          </p:nvPr>
        </p:nvSpPr>
        <p:spPr>
          <a:xfrm>
            <a:off x="500048" y="1373446"/>
            <a:ext cx="8148518" cy="565330"/>
          </a:xfrm>
        </p:spPr>
        <p:txBody>
          <a:bodyPr/>
          <a:lstStyle>
            <a:lvl1pPr>
              <a:spcAft>
                <a:spcPts val="0"/>
              </a:spcAft>
              <a:defRPr sz="1600" b="0" i="0">
                <a:solidFill>
                  <a:schemeClr val="bg1"/>
                </a:solidFill>
                <a:latin typeface="+mn-lt"/>
                <a:cs typeface="Arial" panose="020B0604020202020204" pitchFamily="34" charset="0"/>
              </a:defRPr>
            </a:lvl1pPr>
          </a:lstStyle>
          <a:p>
            <a:pPr lvl="0"/>
            <a:r>
              <a:rPr lang="en-US"/>
              <a:t>Click to add label</a:t>
            </a:r>
          </a:p>
        </p:txBody>
      </p:sp>
      <p:sp>
        <p:nvSpPr>
          <p:cNvPr id="11" name="Title 4"/>
          <p:cNvSpPr>
            <a:spLocks noGrp="1"/>
          </p:cNvSpPr>
          <p:nvPr>
            <p:ph type="title" hasCustomPrompt="1"/>
          </p:nvPr>
        </p:nvSpPr>
        <p:spPr>
          <a:xfrm>
            <a:off x="500048" y="533400"/>
            <a:ext cx="9824916" cy="716666"/>
          </a:xfrm>
        </p:spPr>
        <p:txBody>
          <a:bodyPr/>
          <a:lstStyle>
            <a:lvl1pPr>
              <a:defRPr sz="2800" b="1" baseline="0">
                <a:solidFill>
                  <a:schemeClr val="bg1"/>
                </a:solidFill>
              </a:defRPr>
            </a:lvl1pPr>
          </a:lstStyle>
          <a:p>
            <a:r>
              <a:rPr lang="en-US"/>
              <a:t>CLICK TO EDIT 2-LINE HEADLINE</a:t>
            </a:r>
            <a:br>
              <a:rPr lang="en-US"/>
            </a:br>
            <a:r>
              <a:rPr lang="en-US"/>
              <a:t>CLICK TO EDIT 2-LINE HEADLINE</a:t>
            </a:r>
          </a:p>
        </p:txBody>
      </p:sp>
      <p:sp>
        <p:nvSpPr>
          <p:cNvPr id="14" name="Footer Placeholder 4">
            <a:extLst>
              <a:ext uri="{FF2B5EF4-FFF2-40B4-BE49-F238E27FC236}">
                <a16:creationId xmlns:a16="http://schemas.microsoft.com/office/drawing/2014/main" id="{BC35D460-A6BB-F240-824D-6AFA54688396}"/>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8" name="Picture 7">
            <a:extLst>
              <a:ext uri="{FF2B5EF4-FFF2-40B4-BE49-F238E27FC236}">
                <a16:creationId xmlns:a16="http://schemas.microsoft.com/office/drawing/2014/main" id="{C8E38879-0151-421D-AFD8-381886A1A6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cxnSp>
        <p:nvCxnSpPr>
          <p:cNvPr id="16" name="Straight Connector 15">
            <a:extLst>
              <a:ext uri="{FF2B5EF4-FFF2-40B4-BE49-F238E27FC236}">
                <a16:creationId xmlns:a16="http://schemas.microsoft.com/office/drawing/2014/main" id="{5E6DED37-3D53-4268-ADF5-EA19A67732EB}"/>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34B0B356-8A55-4CDE-A2C9-897BE02ED06E}"/>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25203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Dark 1-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489154"/>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059879"/>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aphic 4">
            <a:extLst>
              <a:ext uri="{FF2B5EF4-FFF2-40B4-BE49-F238E27FC236}">
                <a16:creationId xmlns:a16="http://schemas.microsoft.com/office/drawing/2014/main" id="{BFF1C058-2878-47A0-8509-8806FE478C40}"/>
              </a:ext>
            </a:extLst>
          </p:cNvPr>
          <p:cNvGrpSpPr/>
          <p:nvPr/>
        </p:nvGrpSpPr>
        <p:grpSpPr>
          <a:xfrm>
            <a:off x="4790515" y="764970"/>
            <a:ext cx="7401485" cy="5328061"/>
            <a:chOff x="4780861" y="880442"/>
            <a:chExt cx="7401485" cy="5328061"/>
          </a:xfrm>
          <a:solidFill>
            <a:srgbClr val="FFFFFF">
              <a:alpha val="14902"/>
            </a:srgbClr>
          </a:solidFill>
        </p:grpSpPr>
        <p:sp>
          <p:nvSpPr>
            <p:cNvPr id="7" name="Freeform: Shape 6">
              <a:extLst>
                <a:ext uri="{FF2B5EF4-FFF2-40B4-BE49-F238E27FC236}">
                  <a16:creationId xmlns:a16="http://schemas.microsoft.com/office/drawing/2014/main" id="{31717AA8-8D84-4553-828D-EF3BACE1FF06}"/>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151E2-76C8-45AF-9522-B84F28F4C423}"/>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427126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Dark 2-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104146"/>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428845"/>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aphic 4">
            <a:extLst>
              <a:ext uri="{FF2B5EF4-FFF2-40B4-BE49-F238E27FC236}">
                <a16:creationId xmlns:a16="http://schemas.microsoft.com/office/drawing/2014/main" id="{61582DD3-12BD-4A72-9404-FD01A173214D}"/>
              </a:ext>
            </a:extLst>
          </p:cNvPr>
          <p:cNvGrpSpPr/>
          <p:nvPr userDrawn="1"/>
        </p:nvGrpSpPr>
        <p:grpSpPr>
          <a:xfrm>
            <a:off x="4790515" y="764970"/>
            <a:ext cx="7401485" cy="5328061"/>
            <a:chOff x="4780861" y="880442"/>
            <a:chExt cx="7401485" cy="5328061"/>
          </a:xfrm>
          <a:solidFill>
            <a:srgbClr val="FFFFFF">
              <a:alpha val="14902"/>
            </a:srgbClr>
          </a:solidFill>
        </p:grpSpPr>
        <p:sp>
          <p:nvSpPr>
            <p:cNvPr id="10" name="Freeform: Shape 9">
              <a:extLst>
                <a:ext uri="{FF2B5EF4-FFF2-40B4-BE49-F238E27FC236}">
                  <a16:creationId xmlns:a16="http://schemas.microsoft.com/office/drawing/2014/main" id="{3D36BD89-DCAE-44A1-AC25-30A114799D29}"/>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23BDC84-7C2D-45A1-B4D9-7991D21E90F9}"/>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4043171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Dark 3-Line">
    <p:bg>
      <p:bgPr>
        <a:solidFill>
          <a:srgbClr val="485050"/>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3" y="1695893"/>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3" y="4859651"/>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aphic 4">
            <a:extLst>
              <a:ext uri="{FF2B5EF4-FFF2-40B4-BE49-F238E27FC236}">
                <a16:creationId xmlns:a16="http://schemas.microsoft.com/office/drawing/2014/main" id="{C16A977B-173C-4CCD-8E3D-8A448A63F1D2}"/>
              </a:ext>
            </a:extLst>
          </p:cNvPr>
          <p:cNvGrpSpPr/>
          <p:nvPr userDrawn="1"/>
        </p:nvGrpSpPr>
        <p:grpSpPr>
          <a:xfrm>
            <a:off x="4790515" y="764970"/>
            <a:ext cx="7401485" cy="5328061"/>
            <a:chOff x="4780861" y="880442"/>
            <a:chExt cx="7401485" cy="5328061"/>
          </a:xfrm>
          <a:solidFill>
            <a:srgbClr val="FFFFFF">
              <a:alpha val="14902"/>
            </a:srgbClr>
          </a:solidFill>
        </p:grpSpPr>
        <p:sp>
          <p:nvSpPr>
            <p:cNvPr id="10" name="Freeform: Shape 9">
              <a:extLst>
                <a:ext uri="{FF2B5EF4-FFF2-40B4-BE49-F238E27FC236}">
                  <a16:creationId xmlns:a16="http://schemas.microsoft.com/office/drawing/2014/main" id="{94440917-AC5F-416D-BCF9-0F8006F29DA3}"/>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EDD032F-8FDC-4C97-945C-05073D078B5E}"/>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309674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9" name="Text Placeholder 13">
            <a:extLst>
              <a:ext uri="{FF2B5EF4-FFF2-40B4-BE49-F238E27FC236}">
                <a16:creationId xmlns:a16="http://schemas.microsoft.com/office/drawing/2014/main" id="{7A8B5275-BAD0-4C46-AA9E-DC816E981B94}"/>
              </a:ext>
            </a:extLst>
          </p:cNvPr>
          <p:cNvSpPr>
            <a:spLocks noGrp="1"/>
          </p:cNvSpPr>
          <p:nvPr>
            <p:ph type="body" sz="quarter" idx="15" hasCustomPrompt="1"/>
          </p:nvPr>
        </p:nvSpPr>
        <p:spPr>
          <a:xfrm>
            <a:off x="5253960" y="5401943"/>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0" name="Text Placeholder 13">
            <a:extLst>
              <a:ext uri="{FF2B5EF4-FFF2-40B4-BE49-F238E27FC236}">
                <a16:creationId xmlns:a16="http://schemas.microsoft.com/office/drawing/2014/main" id="{6A11A443-642F-4213-B81B-835CD263D84D}"/>
              </a:ext>
            </a:extLst>
          </p:cNvPr>
          <p:cNvSpPr>
            <a:spLocks noGrp="1"/>
          </p:cNvSpPr>
          <p:nvPr>
            <p:ph type="body" sz="quarter" idx="16" hasCustomPrompt="1"/>
          </p:nvPr>
        </p:nvSpPr>
        <p:spPr>
          <a:xfrm>
            <a:off x="5254882" y="4960798"/>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31" name="Text Placeholder 13">
            <a:extLst>
              <a:ext uri="{FF2B5EF4-FFF2-40B4-BE49-F238E27FC236}">
                <a16:creationId xmlns:a16="http://schemas.microsoft.com/office/drawing/2014/main" id="{60479D4F-4165-43B6-A158-3AD8EAC79EE0}"/>
              </a:ext>
            </a:extLst>
          </p:cNvPr>
          <p:cNvSpPr>
            <a:spLocks noGrp="1"/>
          </p:cNvSpPr>
          <p:nvPr>
            <p:ph type="body" sz="quarter" idx="17" hasCustomPrompt="1"/>
          </p:nvPr>
        </p:nvSpPr>
        <p:spPr>
          <a:xfrm>
            <a:off x="5257005" y="3988879"/>
            <a:ext cx="5961377" cy="718466"/>
          </a:xfrm>
        </p:spPr>
        <p:txBody>
          <a:bodyPr/>
          <a:lstStyle>
            <a:lvl1pPr>
              <a:lnSpc>
                <a:spcPct val="114000"/>
              </a:lnSpc>
              <a:defRPr kumimoji="0" lang="en-US" sz="1400" b="0" i="0" u="none" strike="noStrike" kern="1200" cap="none" spc="0" normalizeH="0" baseline="0" noProof="0" dirty="0" smtClean="0">
                <a:ln>
                  <a:noFill/>
                </a:ln>
                <a:solidFill>
                  <a:srgbClr val="0A0A0A"/>
                </a:solidFill>
                <a:effectLst/>
                <a:uLnTx/>
                <a:uFillTx/>
                <a:latin typeface="Verlag Light" pitchFamily="50" charset="0"/>
                <a:ea typeface="+mn-ea"/>
                <a:cs typeface="+mn-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32" name="Text Placeholder 13">
            <a:extLst>
              <a:ext uri="{FF2B5EF4-FFF2-40B4-BE49-F238E27FC236}">
                <a16:creationId xmlns:a16="http://schemas.microsoft.com/office/drawing/2014/main" id="{7A98E34C-2ED4-43C4-A596-D622AF6583A2}"/>
              </a:ext>
            </a:extLst>
          </p:cNvPr>
          <p:cNvSpPr>
            <a:spLocks noGrp="1"/>
          </p:cNvSpPr>
          <p:nvPr>
            <p:ph type="body" sz="quarter" idx="18" hasCustomPrompt="1"/>
          </p:nvPr>
        </p:nvSpPr>
        <p:spPr>
          <a:xfrm>
            <a:off x="5250379" y="3547734"/>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7" name="Text Placeholder 13">
            <a:extLst>
              <a:ext uri="{FF2B5EF4-FFF2-40B4-BE49-F238E27FC236}">
                <a16:creationId xmlns:a16="http://schemas.microsoft.com/office/drawing/2014/main" id="{94435736-C471-4F43-A7AA-FE877B893A7F}"/>
              </a:ext>
            </a:extLst>
          </p:cNvPr>
          <p:cNvSpPr>
            <a:spLocks noGrp="1"/>
          </p:cNvSpPr>
          <p:nvPr>
            <p:ph type="body" sz="quarter" idx="13" hasCustomPrompt="1"/>
          </p:nvPr>
        </p:nvSpPr>
        <p:spPr>
          <a:xfrm>
            <a:off x="5250379" y="2588992"/>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8" name="Text Placeholder 13">
            <a:extLst>
              <a:ext uri="{FF2B5EF4-FFF2-40B4-BE49-F238E27FC236}">
                <a16:creationId xmlns:a16="http://schemas.microsoft.com/office/drawing/2014/main" id="{35464BF8-D248-4A97-A83C-8BE3105845AC}"/>
              </a:ext>
            </a:extLst>
          </p:cNvPr>
          <p:cNvSpPr>
            <a:spLocks noGrp="1"/>
          </p:cNvSpPr>
          <p:nvPr>
            <p:ph type="body" sz="quarter" idx="14" hasCustomPrompt="1"/>
          </p:nvPr>
        </p:nvSpPr>
        <p:spPr>
          <a:xfrm>
            <a:off x="5250378" y="215236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23" name="Text Placeholder 13">
            <a:extLst>
              <a:ext uri="{FF2B5EF4-FFF2-40B4-BE49-F238E27FC236}">
                <a16:creationId xmlns:a16="http://schemas.microsoft.com/office/drawing/2014/main" id="{BB8C0131-FCE3-46EA-98DB-4C24285BD3F2}"/>
              </a:ext>
            </a:extLst>
          </p:cNvPr>
          <p:cNvSpPr>
            <a:spLocks noGrp="1"/>
          </p:cNvSpPr>
          <p:nvPr>
            <p:ph type="body" sz="quarter" idx="11" hasCustomPrompt="1"/>
          </p:nvPr>
        </p:nvSpPr>
        <p:spPr>
          <a:xfrm>
            <a:off x="5250378" y="1170583"/>
            <a:ext cx="5961377" cy="718466"/>
          </a:xfrm>
        </p:spPr>
        <p:txBody>
          <a:bodyPr vert="horz" wrap="square" lIns="0" tIns="0" rIns="0" bIns="0" rtlCol="0" anchor="t" anchorCtr="0">
            <a:spAutoFit/>
          </a:bodyPr>
          <a:lstStyle>
            <a:lvl1pPr>
              <a:lnSpc>
                <a:spcPct val="114000"/>
              </a:lnSpc>
              <a:defRPr kumimoji="0" lang="en-US" b="0" i="0" u="none" strike="noStrike" cap="none" normalizeH="0" baseline="0" noProof="0" dirty="0">
                <a:ln>
                  <a:noFill/>
                </a:ln>
                <a:solidFill>
                  <a:srgbClr val="0A0A0A"/>
                </a:solidFill>
                <a:effectLst/>
                <a:uLnTx/>
                <a:uFillTx/>
              </a:defRPr>
            </a:lvl1pPr>
          </a:lstStyle>
          <a:p>
            <a:pPr marR="0" lvl="0" fontAlgn="auto">
              <a:lnSpc>
                <a:spcPct val="114000"/>
              </a:lnSpc>
              <a:spcBef>
                <a:spcPts val="0"/>
              </a:spcBef>
              <a:spcAft>
                <a:spcPts val="0"/>
              </a:spcAft>
              <a:buClrTx/>
              <a:buSzTx/>
              <a:buFontTx/>
              <a:tabLst/>
            </a:pP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Lorem ipsum dolor sit amet, consectetur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adipiscing</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elit, sed do eiusmod tempor incididunt ut labore et dolore magna aliqua.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Euismod</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nisi porta lorem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mollis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aliquam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ut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porttitor</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leo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Nulla</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facilisi</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cras</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fermentum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odio</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eu</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feugiat</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pretium</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r>
              <a:rPr kumimoji="0" lang="en-US" sz="1400" b="0" i="0" u="none" strike="noStrike" kern="1200" cap="none" spc="0" normalizeH="0" baseline="0" noProof="0" err="1">
                <a:ln>
                  <a:noFill/>
                </a:ln>
                <a:solidFill>
                  <a:srgbClr val="0A0A0A"/>
                </a:solidFill>
                <a:effectLst/>
                <a:uLnTx/>
                <a:uFillTx/>
                <a:latin typeface="Verlag Light" pitchFamily="50" charset="0"/>
                <a:ea typeface="+mn-ea"/>
                <a:cs typeface="+mn-cs"/>
              </a:rPr>
              <a:t>nibh</a:t>
            </a:r>
            <a:r>
              <a:rPr kumimoji="0" lang="en-US" sz="1400" b="0" i="0" u="none" strike="noStrike" kern="1200" cap="none" spc="0" normalizeH="0" baseline="0" noProof="0">
                <a:ln>
                  <a:noFill/>
                </a:ln>
                <a:solidFill>
                  <a:srgbClr val="0A0A0A"/>
                </a:solidFill>
                <a:effectLst/>
                <a:uLnTx/>
                <a:uFillTx/>
                <a:latin typeface="Verlag Light" pitchFamily="50" charset="0"/>
                <a:ea typeface="+mn-ea"/>
                <a:cs typeface="+mn-cs"/>
              </a:rPr>
              <a:t>. </a:t>
            </a:r>
          </a:p>
        </p:txBody>
      </p:sp>
      <p:sp>
        <p:nvSpPr>
          <p:cNvPr id="24" name="Text Placeholder 13">
            <a:extLst>
              <a:ext uri="{FF2B5EF4-FFF2-40B4-BE49-F238E27FC236}">
                <a16:creationId xmlns:a16="http://schemas.microsoft.com/office/drawing/2014/main" id="{1438F62C-16A7-4B41-8BA6-3910B899E0B8}"/>
              </a:ext>
            </a:extLst>
          </p:cNvPr>
          <p:cNvSpPr>
            <a:spLocks noGrp="1"/>
          </p:cNvSpPr>
          <p:nvPr>
            <p:ph type="body" sz="quarter" idx="12" hasCustomPrompt="1"/>
          </p:nvPr>
        </p:nvSpPr>
        <p:spPr>
          <a:xfrm>
            <a:off x="5250378" y="728017"/>
            <a:ext cx="4238625" cy="259815"/>
          </a:xfrm>
        </p:spPr>
        <p:txBody>
          <a:bodyPr vert="horz" wrap="square" lIns="0" tIns="0" rIns="0" bIns="0" rtlCol="0" anchor="t" anchorCtr="0">
            <a:spAutoFit/>
          </a:bodyPr>
          <a:lstStyle>
            <a:lvl1pPr>
              <a:defRPr kumimoji="0" lang="en-US" sz="1600" b="0" i="0" u="none" strike="noStrike" cap="none" normalizeH="0" baseline="0" noProof="0" dirty="0">
                <a:ln>
                  <a:noFill/>
                </a:ln>
                <a:solidFill>
                  <a:srgbClr val="0A0A0A"/>
                </a:solidFill>
                <a:effectLst/>
                <a:uLnTx/>
                <a:uFillTx/>
                <a:latin typeface="Verlag Bold" pitchFamily="50" charset="0"/>
              </a:defRPr>
            </a:lvl1pPr>
          </a:lstStyle>
          <a:p>
            <a:pPr marR="0" lvl="0" fontAlgn="auto">
              <a:lnSpc>
                <a:spcPct val="114000"/>
              </a:lnSpc>
              <a:spcBef>
                <a:spcPts val="0"/>
              </a:spcBef>
              <a:spcAft>
                <a:spcPts val="0"/>
              </a:spcAft>
              <a:buClrTx/>
              <a:buSzTx/>
              <a:buFontTx/>
              <a:tabLst/>
            </a:pPr>
            <a:r>
              <a:rPr kumimoji="0" lang="en-US" sz="1600" b="0" i="0" u="none" strike="noStrike" kern="1200" cap="none" spc="0" normalizeH="0" baseline="0" noProof="0">
                <a:ln>
                  <a:noFill/>
                </a:ln>
                <a:solidFill>
                  <a:srgbClr val="0A0A0A"/>
                </a:solidFill>
                <a:effectLst/>
                <a:uLnTx/>
                <a:uFillTx/>
                <a:latin typeface="Verlag Bold" pitchFamily="50" charset="0"/>
                <a:ea typeface="+mn-ea"/>
                <a:cs typeface="+mn-cs"/>
              </a:rPr>
              <a:t>Subtitle Text</a:t>
            </a:r>
          </a:p>
        </p:txBody>
      </p:sp>
      <p:sp>
        <p:nvSpPr>
          <p:cNvPr id="16" name="Rectangle 15">
            <a:extLst>
              <a:ext uri="{FF2B5EF4-FFF2-40B4-BE49-F238E27FC236}">
                <a16:creationId xmlns:a16="http://schemas.microsoft.com/office/drawing/2014/main" id="{E613FB68-549C-4B42-88F6-984ED41E6CA0}"/>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C2FAA855-5A0D-4124-800E-F9D72E4693F6}"/>
              </a:ext>
            </a:extLst>
          </p:cNvPr>
          <p:cNvSpPr>
            <a:spLocks noGrp="1"/>
          </p:cNvSpPr>
          <p:nvPr>
            <p:ph type="title" hasCustomPrompt="1"/>
          </p:nvPr>
        </p:nvSpPr>
        <p:spPr>
          <a:xfrm>
            <a:off x="609600" y="2423042"/>
            <a:ext cx="2867891" cy="1228028"/>
          </a:xfrm>
        </p:spPr>
        <p:txBody>
          <a:bodyPr vert="horz" wrap="square" lIns="0" tIns="0" rIns="0" bIns="118872" rtlCol="0" anchor="t" anchorCtr="0">
            <a:spAutoFit/>
          </a:bodyPr>
          <a:lstStyle>
            <a:lvl1pPr>
              <a:defRPr kumimoji="0" lang="en-US" sz="2400" b="0" i="0" u="none" strike="noStrike" cap="none" spc="150" normalizeH="0">
                <a:ln>
                  <a:noFill/>
                </a:ln>
                <a:effectLst/>
                <a:uLnTx/>
                <a:uFillTx/>
                <a:latin typeface="Verlag Black"/>
                <a:ea typeface="+mn-ea"/>
                <a:cs typeface="+mn-cs"/>
              </a:defRPr>
            </a:lvl1pPr>
          </a:lstStyle>
          <a:p>
            <a:pPr marL="0" lvl="0">
              <a:lnSpc>
                <a:spcPct val="100000"/>
              </a:lnSpc>
            </a:pPr>
            <a:r>
              <a:rPr lang="en-US"/>
              <a:t>CLICK TO EDIT MASTER TITLE STYLE</a:t>
            </a:r>
          </a:p>
        </p:txBody>
      </p:sp>
      <p:sp>
        <p:nvSpPr>
          <p:cNvPr id="3" name="Slide Number Placeholder 2">
            <a:extLst>
              <a:ext uri="{FF2B5EF4-FFF2-40B4-BE49-F238E27FC236}">
                <a16:creationId xmlns:a16="http://schemas.microsoft.com/office/drawing/2014/main" id="{3CF59082-ECFF-4595-84F3-A17716D04555}"/>
              </a:ext>
            </a:extLst>
          </p:cNvPr>
          <p:cNvSpPr>
            <a:spLocks noGrp="1"/>
          </p:cNvSpPr>
          <p:nvPr>
            <p:ph type="sldNum" sz="quarter" idx="10"/>
          </p:nvPr>
        </p:nvSpPr>
        <p:spPr/>
        <p:txBody>
          <a:bodyPr/>
          <a:lstStyle/>
          <a:p>
            <a:fld id="{E9625C4B-B71B-4BE7-9266-E8021570290B}" type="slidenum">
              <a:rPr lang="en-US" smtClean="0"/>
              <a:pPr/>
              <a:t>‹#›</a:t>
            </a:fld>
            <a:endParaRPr lang="en-US"/>
          </a:p>
        </p:txBody>
      </p:sp>
      <p:cxnSp>
        <p:nvCxnSpPr>
          <p:cNvPr id="6" name="Straight Connector 5">
            <a:extLst>
              <a:ext uri="{FF2B5EF4-FFF2-40B4-BE49-F238E27FC236}">
                <a16:creationId xmlns:a16="http://schemas.microsoft.com/office/drawing/2014/main" id="{D2C80F6D-EB2C-4D89-B5A2-340C7964BA20}"/>
              </a:ext>
            </a:extLst>
          </p:cNvPr>
          <p:cNvCxnSpPr>
            <a:cxnSpLocks/>
          </p:cNvCxnSpPr>
          <p:nvPr userDrawn="1"/>
        </p:nvCxnSpPr>
        <p:spPr>
          <a:xfrm>
            <a:off x="4939903" y="807181"/>
            <a:ext cx="0" cy="1097280"/>
          </a:xfrm>
          <a:prstGeom prst="line">
            <a:avLst/>
          </a:prstGeom>
          <a:ln w="190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97D322-A7EF-4554-B98A-81D111E006E9}"/>
              </a:ext>
            </a:extLst>
          </p:cNvPr>
          <p:cNvCxnSpPr>
            <a:cxnSpLocks/>
          </p:cNvCxnSpPr>
          <p:nvPr userDrawn="1"/>
        </p:nvCxnSpPr>
        <p:spPr>
          <a:xfrm>
            <a:off x="4946166" y="2215341"/>
            <a:ext cx="0" cy="1097280"/>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D3D458-3828-490B-B799-4CF7AE481F53}"/>
              </a:ext>
            </a:extLst>
          </p:cNvPr>
          <p:cNvCxnSpPr>
            <a:cxnSpLocks/>
          </p:cNvCxnSpPr>
          <p:nvPr userDrawn="1"/>
        </p:nvCxnSpPr>
        <p:spPr>
          <a:xfrm>
            <a:off x="4967916" y="3623501"/>
            <a:ext cx="0" cy="1097280"/>
          </a:xfrm>
          <a:prstGeom prst="line">
            <a:avLst/>
          </a:prstGeom>
          <a:ln w="190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17C160-1E82-4BAF-A581-01E960E33E8C}"/>
              </a:ext>
            </a:extLst>
          </p:cNvPr>
          <p:cNvCxnSpPr>
            <a:cxnSpLocks/>
          </p:cNvCxnSpPr>
          <p:nvPr userDrawn="1"/>
        </p:nvCxnSpPr>
        <p:spPr>
          <a:xfrm>
            <a:off x="4974179" y="5031661"/>
            <a:ext cx="0" cy="1097280"/>
          </a:xfrm>
          <a:prstGeom prst="line">
            <a:avLst/>
          </a:prstGeom>
          <a:ln w="19050">
            <a:solidFill>
              <a:srgbClr val="9966FF"/>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BE1EF7AA-9ABB-405D-86FB-D2561094E449}"/>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19" name="Isosceles Triangle 18">
            <a:extLst>
              <a:ext uri="{FF2B5EF4-FFF2-40B4-BE49-F238E27FC236}">
                <a16:creationId xmlns:a16="http://schemas.microsoft.com/office/drawing/2014/main" id="{0AE5A5A7-A5BD-4F37-9B66-F043B4D35FC5}"/>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20" name="Straight Connector 19">
            <a:extLst>
              <a:ext uri="{FF2B5EF4-FFF2-40B4-BE49-F238E27FC236}">
                <a16:creationId xmlns:a16="http://schemas.microsoft.com/office/drawing/2014/main" id="{DCA582EE-E619-4ED3-84AC-50D6D1BB684A}"/>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6171439E-6917-4BE6-BBD6-F4E8DF659BAF}"/>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317415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Black 1-Line">
    <p:bg>
      <p:bgPr>
        <a:solidFill>
          <a:schemeClr val="bg2">
            <a:lumMod val="10000"/>
          </a:schemeClr>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489154"/>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059879"/>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aphic 4">
            <a:extLst>
              <a:ext uri="{FF2B5EF4-FFF2-40B4-BE49-F238E27FC236}">
                <a16:creationId xmlns:a16="http://schemas.microsoft.com/office/drawing/2014/main" id="{172913F8-CBCC-430A-A1AB-E616459A3A98}"/>
              </a:ext>
            </a:extLst>
          </p:cNvPr>
          <p:cNvGrpSpPr/>
          <p:nvPr userDrawn="1"/>
        </p:nvGrpSpPr>
        <p:grpSpPr>
          <a:xfrm>
            <a:off x="4790515" y="764970"/>
            <a:ext cx="7401485" cy="5328061"/>
            <a:chOff x="4780861" y="880442"/>
            <a:chExt cx="7401485" cy="5328061"/>
          </a:xfrm>
          <a:solidFill>
            <a:srgbClr val="FFFFFF">
              <a:alpha val="14902"/>
            </a:srgbClr>
          </a:solidFill>
        </p:grpSpPr>
        <p:sp>
          <p:nvSpPr>
            <p:cNvPr id="10" name="Freeform: Shape 9">
              <a:extLst>
                <a:ext uri="{FF2B5EF4-FFF2-40B4-BE49-F238E27FC236}">
                  <a16:creationId xmlns:a16="http://schemas.microsoft.com/office/drawing/2014/main" id="{302236D7-CE41-464F-B0C2-09FED4C11C75}"/>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AF32F4F-FC4F-463F-92D2-45FB33351F58}"/>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2709617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Black 2-Line">
    <p:bg>
      <p:bgPr>
        <a:solidFill>
          <a:schemeClr val="bg2">
            <a:lumMod val="10000"/>
          </a:schemeClr>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1" y="2104146"/>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1" y="4428845"/>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aphic 4">
            <a:extLst>
              <a:ext uri="{FF2B5EF4-FFF2-40B4-BE49-F238E27FC236}">
                <a16:creationId xmlns:a16="http://schemas.microsoft.com/office/drawing/2014/main" id="{96080A5D-E8E4-4C74-9F28-72B1726E82D4}"/>
              </a:ext>
            </a:extLst>
          </p:cNvPr>
          <p:cNvGrpSpPr/>
          <p:nvPr userDrawn="1"/>
        </p:nvGrpSpPr>
        <p:grpSpPr>
          <a:xfrm>
            <a:off x="4790515" y="764970"/>
            <a:ext cx="7401485" cy="5328061"/>
            <a:chOff x="4780861" y="880442"/>
            <a:chExt cx="7401485" cy="5328061"/>
          </a:xfrm>
          <a:solidFill>
            <a:srgbClr val="FFFFFF">
              <a:alpha val="14902"/>
            </a:srgbClr>
          </a:solidFill>
        </p:grpSpPr>
        <p:sp>
          <p:nvSpPr>
            <p:cNvPr id="10" name="Freeform: Shape 9">
              <a:extLst>
                <a:ext uri="{FF2B5EF4-FFF2-40B4-BE49-F238E27FC236}">
                  <a16:creationId xmlns:a16="http://schemas.microsoft.com/office/drawing/2014/main" id="{C343289B-38D6-4BC4-B37B-CEA1C0963265}"/>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565DC9D-2F6B-4042-BA68-A1C927CD0E6D}"/>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3443642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Black 3-Line">
    <p:bg>
      <p:bgPr>
        <a:solidFill>
          <a:schemeClr val="bg2">
            <a:lumMod val="10000"/>
          </a:schemeClr>
        </a:solidFill>
        <a:effectLst/>
      </p:bgPr>
    </p:bg>
    <p:spTree>
      <p:nvGrpSpPr>
        <p:cNvPr id="1" name=""/>
        <p:cNvGrpSpPr/>
        <p:nvPr/>
      </p:nvGrpSpPr>
      <p:grpSpPr>
        <a:xfrm>
          <a:off x="0" y="0"/>
          <a:ext cx="0" cy="0"/>
          <a:chOff x="0" y="0"/>
          <a:chExt cx="0" cy="0"/>
        </a:xfrm>
      </p:grpSpPr>
      <p:sp>
        <p:nvSpPr>
          <p:cNvPr id="301" name="Title 1"/>
          <p:cNvSpPr>
            <a:spLocks noGrp="1"/>
          </p:cNvSpPr>
          <p:nvPr>
            <p:ph type="title" hasCustomPrompt="1"/>
          </p:nvPr>
        </p:nvSpPr>
        <p:spPr>
          <a:xfrm>
            <a:off x="508000" y="2290714"/>
            <a:ext cx="11168533" cy="2276572"/>
          </a:xfrm>
        </p:spPr>
        <p:txBody>
          <a:bodyPr anchor="ctr"/>
          <a:lstStyle>
            <a:lvl1pPr>
              <a:defRPr sz="5000" b="1">
                <a:solidFill>
                  <a:schemeClr val="bg1"/>
                </a:solidFill>
              </a:defRPr>
            </a:lvl1pPr>
          </a:lstStyle>
          <a:p>
            <a:r>
              <a:rPr lang="en-US"/>
              <a:t>CLICK TO EDIT CALLOUT</a:t>
            </a:r>
            <a:br>
              <a:rPr lang="en-US"/>
            </a:br>
            <a:r>
              <a:rPr lang="en-US"/>
              <a:t>CLICK TO EDIT CALLOUT</a:t>
            </a:r>
            <a:br>
              <a:rPr lang="en-US"/>
            </a:br>
            <a:r>
              <a:rPr lang="en-US"/>
              <a:t>CLICK TO EDIT CALLOUT</a:t>
            </a:r>
          </a:p>
        </p:txBody>
      </p:sp>
      <p:grpSp>
        <p:nvGrpSpPr>
          <p:cNvPr id="11" name="Group 10">
            <a:extLst>
              <a:ext uri="{FF2B5EF4-FFF2-40B4-BE49-F238E27FC236}">
                <a16:creationId xmlns:a16="http://schemas.microsoft.com/office/drawing/2014/main" id="{DA803059-B373-AD4B-9504-5311E244ABF8}"/>
              </a:ext>
            </a:extLst>
          </p:cNvPr>
          <p:cNvGrpSpPr/>
          <p:nvPr userDrawn="1"/>
        </p:nvGrpSpPr>
        <p:grpSpPr>
          <a:xfrm rot="16200000">
            <a:off x="537503" y="1695893"/>
            <a:ext cx="240526" cy="254331"/>
            <a:chOff x="490994" y="3291900"/>
            <a:chExt cx="240526" cy="254331"/>
          </a:xfrm>
        </p:grpSpPr>
        <p:cxnSp>
          <p:nvCxnSpPr>
            <p:cNvPr id="12" name="Straight Connector 11">
              <a:extLst>
                <a:ext uri="{FF2B5EF4-FFF2-40B4-BE49-F238E27FC236}">
                  <a16:creationId xmlns:a16="http://schemas.microsoft.com/office/drawing/2014/main" id="{2128C71E-2F0C-894B-9FC3-F18E709C534B}"/>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02C3D1-8F1B-544B-A002-653B44A37297}"/>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44EA990-927A-6944-8DBB-CFE527E7EAA5}"/>
              </a:ext>
            </a:extLst>
          </p:cNvPr>
          <p:cNvGrpSpPr/>
          <p:nvPr userDrawn="1"/>
        </p:nvGrpSpPr>
        <p:grpSpPr>
          <a:xfrm rot="5400000" flipV="1">
            <a:off x="537503" y="4859651"/>
            <a:ext cx="240526" cy="254331"/>
            <a:chOff x="490994" y="3291900"/>
            <a:chExt cx="240526" cy="254331"/>
          </a:xfrm>
        </p:grpSpPr>
        <p:cxnSp>
          <p:nvCxnSpPr>
            <p:cNvPr id="15" name="Straight Connector 14">
              <a:extLst>
                <a:ext uri="{FF2B5EF4-FFF2-40B4-BE49-F238E27FC236}">
                  <a16:creationId xmlns:a16="http://schemas.microsoft.com/office/drawing/2014/main" id="{997F9AEF-7BEE-CE41-8C84-32122B0119E7}"/>
                </a:ext>
              </a:extLst>
            </p:cNvPr>
            <p:cNvCxnSpPr>
              <a:cxnSpLocks/>
            </p:cNvCxnSpPr>
            <p:nvPr/>
          </p:nvCxnSpPr>
          <p:spPr>
            <a:xfrm>
              <a:off x="500049" y="3422128"/>
              <a:ext cx="23147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431FA-300B-2245-BBCA-AE075DD26915}"/>
                </a:ext>
              </a:extLst>
            </p:cNvPr>
            <p:cNvCxnSpPr>
              <a:cxnSpLocks/>
            </p:cNvCxnSpPr>
            <p:nvPr/>
          </p:nvCxnSpPr>
          <p:spPr>
            <a:xfrm rot="16200000">
              <a:off x="363828" y="3419066"/>
              <a:ext cx="254331" cy="0"/>
            </a:xfrm>
            <a:prstGeom prst="line">
              <a:avLst/>
            </a:prstGeom>
            <a:ln w="190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aphic 4">
            <a:extLst>
              <a:ext uri="{FF2B5EF4-FFF2-40B4-BE49-F238E27FC236}">
                <a16:creationId xmlns:a16="http://schemas.microsoft.com/office/drawing/2014/main" id="{056D3BAF-F182-4D59-840B-FEEADA02A1F2}"/>
              </a:ext>
            </a:extLst>
          </p:cNvPr>
          <p:cNvGrpSpPr/>
          <p:nvPr userDrawn="1"/>
        </p:nvGrpSpPr>
        <p:grpSpPr>
          <a:xfrm>
            <a:off x="4790515" y="764970"/>
            <a:ext cx="7401485" cy="5328061"/>
            <a:chOff x="4780861" y="880442"/>
            <a:chExt cx="7401485" cy="5328061"/>
          </a:xfrm>
          <a:solidFill>
            <a:srgbClr val="FFFFFF">
              <a:alpha val="14902"/>
            </a:srgbClr>
          </a:solidFill>
        </p:grpSpPr>
        <p:sp>
          <p:nvSpPr>
            <p:cNvPr id="10" name="Freeform: Shape 9">
              <a:extLst>
                <a:ext uri="{FF2B5EF4-FFF2-40B4-BE49-F238E27FC236}">
                  <a16:creationId xmlns:a16="http://schemas.microsoft.com/office/drawing/2014/main" id="{F01703CE-B18B-4FED-90A7-9C72D20E96C2}"/>
                </a:ext>
              </a:extLst>
            </p:cNvPr>
            <p:cNvSpPr/>
            <p:nvPr/>
          </p:nvSpPr>
          <p:spPr>
            <a:xfrm>
              <a:off x="4780861" y="880442"/>
              <a:ext cx="4390596" cy="5328061"/>
            </a:xfrm>
            <a:custGeom>
              <a:avLst/>
              <a:gdLst>
                <a:gd name="connsiteX0" fmla="*/ 594454 w 4390596"/>
                <a:gd name="connsiteY0" fmla="*/ 3773126 h 5328061"/>
                <a:gd name="connsiteX1" fmla="*/ 2431521 w 4390596"/>
                <a:gd name="connsiteY1" fmla="*/ 2431521 h 5328061"/>
                <a:gd name="connsiteX2" fmla="*/ 2888870 w 4390596"/>
                <a:gd name="connsiteY2" fmla="*/ 1737826 h 5328061"/>
                <a:gd name="connsiteX3" fmla="*/ 2263727 w 4390596"/>
                <a:gd name="connsiteY3" fmla="*/ 1196580 h 5328061"/>
                <a:gd name="connsiteX4" fmla="*/ 1714810 w 4390596"/>
                <a:gd name="connsiteY4" fmla="*/ 1425255 h 5328061"/>
                <a:gd name="connsiteX5" fmla="*/ 1516576 w 4390596"/>
                <a:gd name="connsiteY5" fmla="*/ 2141718 h 5328061"/>
                <a:gd name="connsiteX6" fmla="*/ 83897 w 4390596"/>
                <a:gd name="connsiteY6" fmla="*/ 2141718 h 5328061"/>
                <a:gd name="connsiteX7" fmla="*/ 343011 w 4390596"/>
                <a:gd name="connsiteY7" fmla="*/ 906778 h 5328061"/>
                <a:gd name="connsiteX8" fmla="*/ 2294415 w 4390596"/>
                <a:gd name="connsiteY8" fmla="*/ 0 h 5328061"/>
                <a:gd name="connsiteX9" fmla="*/ 4390597 w 4390596"/>
                <a:gd name="connsiteY9" fmla="*/ 1676945 h 5328061"/>
                <a:gd name="connsiteX10" fmla="*/ 3963688 w 4390596"/>
                <a:gd name="connsiteY10" fmla="*/ 2804973 h 5328061"/>
                <a:gd name="connsiteX11" fmla="*/ 2225862 w 4390596"/>
                <a:gd name="connsiteY11" fmla="*/ 4055010 h 5328061"/>
                <a:gd name="connsiteX12" fmla="*/ 2225862 w 4390596"/>
                <a:gd name="connsiteY12" fmla="*/ 4070353 h 5328061"/>
                <a:gd name="connsiteX13" fmla="*/ 4360156 w 4390596"/>
                <a:gd name="connsiteY13" fmla="*/ 4070353 h 5328061"/>
                <a:gd name="connsiteX14" fmla="*/ 4360156 w 4390596"/>
                <a:gd name="connsiteY14" fmla="*/ 5328062 h 5328061"/>
                <a:gd name="connsiteX15" fmla="*/ 0 w 4390596"/>
                <a:gd name="connsiteY15" fmla="*/ 5328062 h 5328061"/>
                <a:gd name="connsiteX16" fmla="*/ 594454 w 4390596"/>
                <a:gd name="connsiteY16" fmla="*/ 3773126 h 53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0596" h="5328061">
                  <a:moveTo>
                    <a:pt x="594454" y="3773126"/>
                  </a:moveTo>
                  <a:cubicBezTo>
                    <a:pt x="1105259" y="3308106"/>
                    <a:pt x="1859835" y="2820317"/>
                    <a:pt x="2431521" y="2431521"/>
                  </a:cubicBezTo>
                  <a:cubicBezTo>
                    <a:pt x="2721076" y="2233287"/>
                    <a:pt x="2888870" y="2019957"/>
                    <a:pt x="2888870" y="1737826"/>
                  </a:cubicBezTo>
                  <a:cubicBezTo>
                    <a:pt x="2888870" y="1410158"/>
                    <a:pt x="2675539" y="1196580"/>
                    <a:pt x="2263727" y="1196580"/>
                  </a:cubicBezTo>
                  <a:cubicBezTo>
                    <a:pt x="2012284" y="1196580"/>
                    <a:pt x="1836819" y="1265133"/>
                    <a:pt x="1714810" y="1425255"/>
                  </a:cubicBezTo>
                  <a:cubicBezTo>
                    <a:pt x="1577704" y="1600473"/>
                    <a:pt x="1516576" y="1798707"/>
                    <a:pt x="1516576" y="2141718"/>
                  </a:cubicBezTo>
                  <a:lnTo>
                    <a:pt x="83897" y="2141718"/>
                  </a:lnTo>
                  <a:cubicBezTo>
                    <a:pt x="83897" y="1524248"/>
                    <a:pt x="144778" y="1257461"/>
                    <a:pt x="343011" y="906778"/>
                  </a:cubicBezTo>
                  <a:cubicBezTo>
                    <a:pt x="632567" y="388796"/>
                    <a:pt x="1295821" y="0"/>
                    <a:pt x="2294415" y="0"/>
                  </a:cubicBezTo>
                  <a:cubicBezTo>
                    <a:pt x="3681805" y="0"/>
                    <a:pt x="4390597" y="724135"/>
                    <a:pt x="4390597" y="1676945"/>
                  </a:cubicBezTo>
                  <a:cubicBezTo>
                    <a:pt x="4390597" y="2141966"/>
                    <a:pt x="4260915" y="2515418"/>
                    <a:pt x="3963688" y="2804973"/>
                  </a:cubicBezTo>
                  <a:cubicBezTo>
                    <a:pt x="3445459" y="3308106"/>
                    <a:pt x="2782204" y="3613005"/>
                    <a:pt x="2225862" y="4055010"/>
                  </a:cubicBezTo>
                  <a:lnTo>
                    <a:pt x="2225862" y="4070353"/>
                  </a:lnTo>
                  <a:lnTo>
                    <a:pt x="4360156" y="4070353"/>
                  </a:lnTo>
                  <a:lnTo>
                    <a:pt x="4360156" y="5328062"/>
                  </a:lnTo>
                  <a:lnTo>
                    <a:pt x="0" y="5328062"/>
                  </a:lnTo>
                  <a:cubicBezTo>
                    <a:pt x="0" y="4581159"/>
                    <a:pt x="152450" y="4177019"/>
                    <a:pt x="594454" y="3773126"/>
                  </a:cubicBezTo>
                  <a:close/>
                </a:path>
              </a:pathLst>
            </a:custGeom>
            <a:grpFill/>
            <a:ln w="2474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6202FE-956F-446C-B99D-A6187BCA398F}"/>
                </a:ext>
              </a:extLst>
            </p:cNvPr>
            <p:cNvSpPr/>
            <p:nvPr/>
          </p:nvSpPr>
          <p:spPr>
            <a:xfrm>
              <a:off x="9590705" y="941322"/>
              <a:ext cx="2591641" cy="5267181"/>
            </a:xfrm>
            <a:custGeom>
              <a:avLst/>
              <a:gdLst>
                <a:gd name="connsiteX0" fmla="*/ 1067147 w 2591641"/>
                <a:gd name="connsiteY0" fmla="*/ 2233534 h 5267181"/>
                <a:gd name="connsiteX1" fmla="*/ 0 w 2591641"/>
                <a:gd name="connsiteY1" fmla="*/ 2233534 h 5267181"/>
                <a:gd name="connsiteX2" fmla="*/ 0 w 2591641"/>
                <a:gd name="connsiteY2" fmla="*/ 1189156 h 5267181"/>
                <a:gd name="connsiteX3" fmla="*/ 1455943 w 2591641"/>
                <a:gd name="connsiteY3" fmla="*/ 0 h 5267181"/>
                <a:gd name="connsiteX4" fmla="*/ 2591642 w 2591641"/>
                <a:gd name="connsiteY4" fmla="*/ 0 h 5267181"/>
                <a:gd name="connsiteX5" fmla="*/ 2591642 w 2591641"/>
                <a:gd name="connsiteY5" fmla="*/ 5267181 h 5267181"/>
                <a:gd name="connsiteX6" fmla="*/ 1067147 w 2591641"/>
                <a:gd name="connsiteY6" fmla="*/ 5267181 h 5267181"/>
                <a:gd name="connsiteX7" fmla="*/ 1067147 w 2591641"/>
                <a:gd name="connsiteY7" fmla="*/ 2233534 h 52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641" h="5267181">
                  <a:moveTo>
                    <a:pt x="1067147" y="2233534"/>
                  </a:moveTo>
                  <a:lnTo>
                    <a:pt x="0" y="2233534"/>
                  </a:lnTo>
                  <a:lnTo>
                    <a:pt x="0" y="1189156"/>
                  </a:lnTo>
                  <a:cubicBezTo>
                    <a:pt x="754576" y="1158716"/>
                    <a:pt x="1303493" y="739479"/>
                    <a:pt x="1455943" y="0"/>
                  </a:cubicBezTo>
                  <a:lnTo>
                    <a:pt x="2591642" y="0"/>
                  </a:lnTo>
                  <a:lnTo>
                    <a:pt x="2591642" y="5267181"/>
                  </a:lnTo>
                  <a:lnTo>
                    <a:pt x="1067147" y="5267181"/>
                  </a:lnTo>
                  <a:lnTo>
                    <a:pt x="1067147" y="2233534"/>
                  </a:lnTo>
                  <a:close/>
                </a:path>
              </a:pathLst>
            </a:custGeom>
            <a:grpFill/>
            <a:ln w="24746" cap="flat">
              <a:noFill/>
              <a:prstDash val="solid"/>
              <a:miter/>
            </a:ln>
          </p:spPr>
          <p:txBody>
            <a:bodyPr rtlCol="0" anchor="ctr"/>
            <a:lstStyle/>
            <a:p>
              <a:endParaRPr lang="en-US"/>
            </a:p>
          </p:txBody>
        </p:sp>
      </p:grpSp>
    </p:spTree>
    <p:extLst>
      <p:ext uri="{BB962C8B-B14F-4D97-AF65-F5344CB8AC3E}">
        <p14:creationId xmlns:p14="http://schemas.microsoft.com/office/powerpoint/2010/main" val="1674267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Headline (3-Line) + Label">
    <p:spTree>
      <p:nvGrpSpPr>
        <p:cNvPr id="1" name=""/>
        <p:cNvGrpSpPr/>
        <p:nvPr/>
      </p:nvGrpSpPr>
      <p:grpSpPr>
        <a:xfrm>
          <a:off x="0" y="0"/>
          <a:ext cx="0" cy="0"/>
          <a:chOff x="0" y="0"/>
          <a:chExt cx="0" cy="0"/>
        </a:xfrm>
      </p:grpSpPr>
      <p:sp>
        <p:nvSpPr>
          <p:cNvPr id="10" name="Text Placeholder 5"/>
          <p:cNvSpPr>
            <a:spLocks noGrp="1"/>
          </p:cNvSpPr>
          <p:nvPr>
            <p:ph type="body" sz="quarter" idx="13" hasCustomPrompt="1"/>
          </p:nvPr>
        </p:nvSpPr>
        <p:spPr>
          <a:xfrm>
            <a:off x="500048" y="1823579"/>
            <a:ext cx="8148652"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5" name="Title 4"/>
          <p:cNvSpPr>
            <a:spLocks noGrp="1"/>
          </p:cNvSpPr>
          <p:nvPr>
            <p:ph type="title" hasCustomPrompt="1"/>
          </p:nvPr>
        </p:nvSpPr>
        <p:spPr>
          <a:xfrm>
            <a:off x="500048" y="533400"/>
            <a:ext cx="9824917" cy="1191228"/>
          </a:xfrm>
        </p:spPr>
        <p:txBody>
          <a:bodyPr/>
          <a:lstStyle>
            <a:lvl1pPr>
              <a:defRPr sz="2800" b="1" baseline="0">
                <a:solidFill>
                  <a:schemeClr val="tx1"/>
                </a:solidFill>
              </a:defRPr>
            </a:lvl1pPr>
          </a:lstStyle>
          <a:p>
            <a:r>
              <a:rPr lang="en-US"/>
              <a:t>CLICK TO EDIT 3-LINE HEADLINE</a:t>
            </a:r>
            <a:br>
              <a:rPr lang="en-US"/>
            </a:br>
            <a:r>
              <a:rPr lang="en-US"/>
              <a:t>CLICK TO EDIT 3-LINE HEADLINE</a:t>
            </a:r>
            <a:br>
              <a:rPr lang="en-US"/>
            </a:br>
            <a:r>
              <a:rPr lang="en-US"/>
              <a:t>CLICK TO EDIT 3-LINE HEADLINE</a:t>
            </a:r>
          </a:p>
        </p:txBody>
      </p:sp>
      <p:sp>
        <p:nvSpPr>
          <p:cNvPr id="8" name="Footer Placeholder 4">
            <a:extLst>
              <a:ext uri="{FF2B5EF4-FFF2-40B4-BE49-F238E27FC236}">
                <a16:creationId xmlns:a16="http://schemas.microsoft.com/office/drawing/2014/main" id="{A730D80B-C282-D347-9E28-DDC2E1980610}"/>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9" name="Picture 8">
            <a:extLst>
              <a:ext uri="{FF2B5EF4-FFF2-40B4-BE49-F238E27FC236}">
                <a16:creationId xmlns:a16="http://schemas.microsoft.com/office/drawing/2014/main" id="{61F50255-90DF-4339-B7AC-88C22AB32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2" name="Straight Connector 11">
            <a:extLst>
              <a:ext uri="{FF2B5EF4-FFF2-40B4-BE49-F238E27FC236}">
                <a16:creationId xmlns:a16="http://schemas.microsoft.com/office/drawing/2014/main" id="{64A08735-3E77-4736-9138-36EFDC60AB41}"/>
              </a:ext>
            </a:extLst>
          </p:cNvPr>
          <p:cNvCxnSpPr>
            <a:cxnSpLocks/>
          </p:cNvCxnSpPr>
          <p:nvPr/>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83EB1B67-71D9-40F4-8BB1-96724149422D}"/>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592534206"/>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9" name="Title 4"/>
          <p:cNvSpPr>
            <a:spLocks noGrp="1"/>
          </p:cNvSpPr>
          <p:nvPr>
            <p:ph type="title" hasCustomPrompt="1"/>
          </p:nvPr>
        </p:nvSpPr>
        <p:spPr>
          <a:xfrm>
            <a:off x="508927" y="533400"/>
            <a:ext cx="3469838" cy="363245"/>
          </a:xfrm>
        </p:spPr>
        <p:txBody>
          <a:bodyPr/>
          <a:lstStyle>
            <a:lvl1pPr>
              <a:lnSpc>
                <a:spcPct val="90000"/>
              </a:lnSpc>
              <a:defRPr sz="2800" b="1">
                <a:solidFill>
                  <a:schemeClr val="tx1"/>
                </a:solidFill>
              </a:defRPr>
            </a:lvl1pPr>
          </a:lstStyle>
          <a:p>
            <a:r>
              <a:rPr lang="en-US"/>
              <a:t>EDIT 1-LINE</a:t>
            </a:r>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bwMode="white">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7189C4A-6036-4AD8-9FAD-58796E63B74E}"/>
              </a:ext>
            </a:extLst>
          </p:cNvPr>
          <p:cNvSpPr>
            <a:spLocks noGrp="1"/>
          </p:cNvSpPr>
          <p:nvPr>
            <p:ph type="body" sz="quarter" idx="13" hasCustomPrompt="1"/>
          </p:nvPr>
        </p:nvSpPr>
        <p:spPr>
          <a:xfrm>
            <a:off x="500049" y="964602"/>
            <a:ext cx="3469971"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9" name="Slide Number Placeholder 3">
            <a:extLst>
              <a:ext uri="{FF2B5EF4-FFF2-40B4-BE49-F238E27FC236}">
                <a16:creationId xmlns:a16="http://schemas.microsoft.com/office/drawing/2014/main" id="{98243FFB-F0EC-43E9-B6D6-28A2A0CD2055}"/>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349974150"/>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9" name="Title 4"/>
          <p:cNvSpPr>
            <a:spLocks noGrp="1"/>
          </p:cNvSpPr>
          <p:nvPr>
            <p:ph type="title" hasCustomPrompt="1"/>
          </p:nvPr>
        </p:nvSpPr>
        <p:spPr>
          <a:xfrm>
            <a:off x="508927" y="533400"/>
            <a:ext cx="3469838" cy="710394"/>
          </a:xfrm>
        </p:spPr>
        <p:txBody>
          <a:bodyPr/>
          <a:lstStyle>
            <a:lvl1pPr>
              <a:lnSpc>
                <a:spcPct val="90000"/>
              </a:lnSpc>
              <a:defRPr sz="2800" b="1">
                <a:solidFill>
                  <a:schemeClr val="tx1"/>
                </a:solidFill>
              </a:defRPr>
            </a:lvl1pPr>
          </a:lstStyle>
          <a:p>
            <a:r>
              <a:rPr lang="en-US"/>
              <a:t>EDIT 2-LINE</a:t>
            </a:r>
            <a:br>
              <a:rPr lang="en-US"/>
            </a:br>
            <a:r>
              <a:rPr lang="en-US"/>
              <a:t>EDIT 2-LINE</a:t>
            </a:r>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23" name="Text Placeholder 5">
            <a:extLst>
              <a:ext uri="{FF2B5EF4-FFF2-40B4-BE49-F238E27FC236}">
                <a16:creationId xmlns:a16="http://schemas.microsoft.com/office/drawing/2014/main" id="{26F02DF5-2902-604F-B6E5-418D5E400017}"/>
              </a:ext>
            </a:extLst>
          </p:cNvPr>
          <p:cNvSpPr>
            <a:spLocks noGrp="1"/>
          </p:cNvSpPr>
          <p:nvPr>
            <p:ph type="body" sz="quarter" idx="13" hasCustomPrompt="1"/>
          </p:nvPr>
        </p:nvSpPr>
        <p:spPr>
          <a:xfrm>
            <a:off x="500048" y="1373446"/>
            <a:ext cx="346234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bwMode="white">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90CB4CA3-B319-426F-9DD0-98C28AD032C3}"/>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4223374883"/>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DCBD0E-B965-7744-B4FB-3F0BABA46675}"/>
              </a:ext>
            </a:extLst>
          </p:cNvPr>
          <p:cNvSpPr>
            <a:spLocks noGrp="1"/>
          </p:cNvSpPr>
          <p:nvPr>
            <p:ph type="body" sz="quarter" idx="13" hasCustomPrompt="1"/>
          </p:nvPr>
        </p:nvSpPr>
        <p:spPr>
          <a:xfrm>
            <a:off x="500048" y="1823579"/>
            <a:ext cx="3469971" cy="565330"/>
          </a:xfrm>
        </p:spPr>
        <p:txBody>
          <a:bodyPr/>
          <a:lstStyle>
            <a:lvl1pPr>
              <a:spcAft>
                <a:spcPts val="0"/>
              </a:spcAft>
              <a:defRPr sz="1600" b="0" i="0">
                <a:solidFill>
                  <a:schemeClr val="tx1"/>
                </a:solidFill>
                <a:latin typeface="Arial" panose="020B0604020202020204" pitchFamily="34" charset="0"/>
                <a:cs typeface="Arial" panose="020B0604020202020204" pitchFamily="34" charset="0"/>
              </a:defRPr>
            </a:lvl1pPr>
          </a:lstStyle>
          <a:p>
            <a:pPr lvl="0"/>
            <a:r>
              <a:rPr lang="en-US"/>
              <a:t>Click to add label</a:t>
            </a:r>
          </a:p>
        </p:txBody>
      </p:sp>
      <p:sp>
        <p:nvSpPr>
          <p:cNvPr id="14" name="Title 4">
            <a:extLst>
              <a:ext uri="{FF2B5EF4-FFF2-40B4-BE49-F238E27FC236}">
                <a16:creationId xmlns:a16="http://schemas.microsoft.com/office/drawing/2014/main" id="{6D041434-8161-1B42-900E-70D34D1F9E6A}"/>
              </a:ext>
            </a:extLst>
          </p:cNvPr>
          <p:cNvSpPr>
            <a:spLocks noGrp="1"/>
          </p:cNvSpPr>
          <p:nvPr>
            <p:ph type="title" hasCustomPrompt="1"/>
          </p:nvPr>
        </p:nvSpPr>
        <p:spPr>
          <a:xfrm>
            <a:off x="500049" y="533400"/>
            <a:ext cx="3469971" cy="1191228"/>
          </a:xfrm>
        </p:spPr>
        <p:txBody>
          <a:bodyPr/>
          <a:lstStyle>
            <a:lvl1pPr>
              <a:defRPr sz="2800" b="1" baseline="0">
                <a:solidFill>
                  <a:schemeClr val="tx1"/>
                </a:solidFill>
              </a:defRPr>
            </a:lvl1pPr>
          </a:lstStyle>
          <a:p>
            <a:r>
              <a:rPr lang="en-US"/>
              <a:t>EDIT 3-LINE</a:t>
            </a:r>
            <a:br>
              <a:rPr lang="en-US"/>
            </a:br>
            <a:r>
              <a:rPr lang="en-US"/>
              <a:t>EDIT 3-LINE</a:t>
            </a:r>
            <a:br>
              <a:rPr lang="en-US"/>
            </a:br>
            <a:r>
              <a:rPr lang="en-US"/>
              <a:t>EDIT 3-LINE</a:t>
            </a:r>
          </a:p>
        </p:txBody>
      </p:sp>
      <p:sp>
        <p:nvSpPr>
          <p:cNvPr id="9" name="Slide Number Placeholder 3">
            <a:extLst>
              <a:ext uri="{FF2B5EF4-FFF2-40B4-BE49-F238E27FC236}">
                <a16:creationId xmlns:a16="http://schemas.microsoft.com/office/drawing/2014/main" id="{EAD0304B-C416-4F59-A3D6-86007EA81DA4}"/>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907851667"/>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Line) Methodolo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4C8B9-8C89-4AEC-95EE-018DAB216231}"/>
              </a:ext>
            </a:extLst>
          </p:cNvPr>
          <p:cNvSpPr/>
          <p:nvPr userDrawn="1"/>
        </p:nvSpPr>
        <p:spPr>
          <a:xfrm>
            <a:off x="4340605" y="0"/>
            <a:ext cx="7876531"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12" name="Picture 11">
            <a:extLst>
              <a:ext uri="{FF2B5EF4-FFF2-40B4-BE49-F238E27FC236}">
                <a16:creationId xmlns:a16="http://schemas.microsoft.com/office/drawing/2014/main" id="{10E4D72C-09B8-9143-8D4E-D9BCE864F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sp>
        <p:nvSpPr>
          <p:cNvPr id="15" name="Footer Placeholder 4">
            <a:extLst>
              <a:ext uri="{FF2B5EF4-FFF2-40B4-BE49-F238E27FC236}">
                <a16:creationId xmlns:a16="http://schemas.microsoft.com/office/drawing/2014/main" id="{79CE8B64-E5C1-7D49-B8C7-C774147619AD}"/>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cxnSp>
        <p:nvCxnSpPr>
          <p:cNvPr id="13" name="Straight Connector 12">
            <a:extLst>
              <a:ext uri="{FF2B5EF4-FFF2-40B4-BE49-F238E27FC236}">
                <a16:creationId xmlns:a16="http://schemas.microsoft.com/office/drawing/2014/main" id="{B786EFE0-5342-41B9-9679-2E9F46FE0945}"/>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ECFE57D4-0EF8-FD4B-81EF-58CE961EB9CC}"/>
              </a:ext>
            </a:extLst>
          </p:cNvPr>
          <p:cNvSpPr>
            <a:spLocks noGrp="1"/>
          </p:cNvSpPr>
          <p:nvPr>
            <p:ph type="body" sz="quarter" idx="13" hasCustomPrompt="1"/>
          </p:nvPr>
        </p:nvSpPr>
        <p:spPr>
          <a:xfrm>
            <a:off x="500050" y="2190596"/>
            <a:ext cx="3462174"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4" name="Title 4">
            <a:extLst>
              <a:ext uri="{FF2B5EF4-FFF2-40B4-BE49-F238E27FC236}">
                <a16:creationId xmlns:a16="http://schemas.microsoft.com/office/drawing/2014/main" id="{C29FAD9A-D1B7-C24E-AFDF-776FB112D8C1}"/>
              </a:ext>
            </a:extLst>
          </p:cNvPr>
          <p:cNvSpPr>
            <a:spLocks noGrp="1"/>
          </p:cNvSpPr>
          <p:nvPr>
            <p:ph type="title" hasCustomPrompt="1"/>
          </p:nvPr>
        </p:nvSpPr>
        <p:spPr>
          <a:xfrm>
            <a:off x="500049" y="533400"/>
            <a:ext cx="3469971" cy="1555240"/>
          </a:xfrm>
        </p:spPr>
        <p:txBody>
          <a:bodyPr/>
          <a:lstStyle>
            <a:lvl1pPr>
              <a:defRPr sz="2800" b="1" baseline="0">
                <a:solidFill>
                  <a:schemeClr val="tx1"/>
                </a:solidFill>
              </a:defRPr>
            </a:lvl1pPr>
          </a:lstStyle>
          <a:p>
            <a:r>
              <a:rPr lang="en-US"/>
              <a:t>EDIT 4-LINE</a:t>
            </a:r>
            <a:br>
              <a:rPr lang="en-US"/>
            </a:br>
            <a:r>
              <a:rPr lang="en-US"/>
              <a:t>EDIT 4-LINE</a:t>
            </a:r>
            <a:br>
              <a:rPr lang="en-US"/>
            </a:br>
            <a:r>
              <a:rPr lang="en-US"/>
              <a:t>EDIT 4-LINE</a:t>
            </a:r>
            <a:br>
              <a:rPr lang="en-US"/>
            </a:br>
            <a:r>
              <a:rPr lang="en-US"/>
              <a:t>EDIT 4-LINE</a:t>
            </a:r>
          </a:p>
        </p:txBody>
      </p:sp>
      <p:sp>
        <p:nvSpPr>
          <p:cNvPr id="10" name="Slide Number Placeholder 3">
            <a:extLst>
              <a:ext uri="{FF2B5EF4-FFF2-40B4-BE49-F238E27FC236}">
                <a16:creationId xmlns:a16="http://schemas.microsoft.com/office/drawing/2014/main" id="{3A79CB80-F071-4814-905E-E6539D83A498}"/>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4237154263"/>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fographic (1-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4">
            <a:extLst>
              <a:ext uri="{FF2B5EF4-FFF2-40B4-BE49-F238E27FC236}">
                <a16:creationId xmlns:a16="http://schemas.microsoft.com/office/drawing/2014/main" id="{5DCB805A-7DFB-A044-BB60-0492DE76868E}"/>
              </a:ext>
            </a:extLst>
          </p:cNvPr>
          <p:cNvSpPr>
            <a:spLocks noGrp="1"/>
          </p:cNvSpPr>
          <p:nvPr>
            <p:ph type="title" hasCustomPrompt="1"/>
          </p:nvPr>
        </p:nvSpPr>
        <p:spPr>
          <a:xfrm>
            <a:off x="500048" y="533400"/>
            <a:ext cx="3469971" cy="275080"/>
          </a:xfrm>
        </p:spPr>
        <p:txBody>
          <a:bodyPr/>
          <a:lstStyle>
            <a:lvl1pPr>
              <a:defRPr sz="2800" b="1" baseline="0">
                <a:solidFill>
                  <a:schemeClr val="bg1"/>
                </a:solidFill>
              </a:defRPr>
            </a:lvl1pPr>
          </a:lstStyle>
          <a:p>
            <a:r>
              <a:rPr lang="en-US"/>
              <a:t>EDIT 1-LINE</a:t>
            </a:r>
          </a:p>
        </p:txBody>
      </p:sp>
      <p:sp>
        <p:nvSpPr>
          <p:cNvPr id="14" name="Text Placeholder 5">
            <a:extLst>
              <a:ext uri="{FF2B5EF4-FFF2-40B4-BE49-F238E27FC236}">
                <a16:creationId xmlns:a16="http://schemas.microsoft.com/office/drawing/2014/main" id="{CF7ACD98-8E99-EB4F-8318-91A62007B9BC}"/>
              </a:ext>
            </a:extLst>
          </p:cNvPr>
          <p:cNvSpPr>
            <a:spLocks noGrp="1"/>
          </p:cNvSpPr>
          <p:nvPr>
            <p:ph type="body" sz="quarter" idx="13" hasCustomPrompt="1"/>
          </p:nvPr>
        </p:nvSpPr>
        <p:spPr>
          <a:xfrm>
            <a:off x="500049" y="964602"/>
            <a:ext cx="3469971" cy="565330"/>
          </a:xfrm>
        </p:spPr>
        <p:txBody>
          <a:bodyPr/>
          <a:lstStyle>
            <a:lvl1pPr>
              <a:spcAft>
                <a:spcPts val="0"/>
              </a:spcAft>
              <a:defRPr sz="1600" b="0" i="0">
                <a:solidFill>
                  <a:schemeClr val="bg1"/>
                </a:solidFill>
                <a:latin typeface="+mn-lt"/>
                <a:cs typeface="Arial" panose="020B0604020202020204" pitchFamily="34" charset="0"/>
              </a:defRPr>
            </a:lvl1pPr>
          </a:lstStyle>
          <a:p>
            <a:pPr lvl="0"/>
            <a:r>
              <a:rPr lang="en-US"/>
              <a:t>Click to add label</a:t>
            </a:r>
          </a:p>
        </p:txBody>
      </p:sp>
      <p:sp>
        <p:nvSpPr>
          <p:cNvPr id="9" name="Slide Number Placeholder 3">
            <a:extLst>
              <a:ext uri="{FF2B5EF4-FFF2-40B4-BE49-F238E27FC236}">
                <a16:creationId xmlns:a16="http://schemas.microsoft.com/office/drawing/2014/main" id="{FBE5E02D-3AAB-4E77-8554-1B538E55EB6A}"/>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886585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fographic (2-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4">
            <a:extLst>
              <a:ext uri="{FF2B5EF4-FFF2-40B4-BE49-F238E27FC236}">
                <a16:creationId xmlns:a16="http://schemas.microsoft.com/office/drawing/2014/main" id="{666C8DB5-C329-D346-B36B-3674F039B877}"/>
              </a:ext>
            </a:extLst>
          </p:cNvPr>
          <p:cNvSpPr>
            <a:spLocks noGrp="1"/>
          </p:cNvSpPr>
          <p:nvPr>
            <p:ph type="title" hasCustomPrompt="1"/>
          </p:nvPr>
        </p:nvSpPr>
        <p:spPr>
          <a:xfrm>
            <a:off x="500048" y="533400"/>
            <a:ext cx="3469971" cy="716666"/>
          </a:xfrm>
        </p:spPr>
        <p:txBody>
          <a:bodyPr/>
          <a:lstStyle>
            <a:lvl1pPr>
              <a:defRPr sz="2800" b="1" baseline="0">
                <a:solidFill>
                  <a:schemeClr val="bg1"/>
                </a:solidFill>
              </a:defRPr>
            </a:lvl1pPr>
          </a:lstStyle>
          <a:p>
            <a:r>
              <a:rPr lang="en-US"/>
              <a:t>EDIT 2-LINE </a:t>
            </a:r>
            <a:br>
              <a:rPr lang="en-US"/>
            </a:br>
            <a:r>
              <a:rPr lang="en-US"/>
              <a:t>EDIT 2-LINE</a:t>
            </a:r>
          </a:p>
        </p:txBody>
      </p:sp>
      <p:sp>
        <p:nvSpPr>
          <p:cNvPr id="21" name="Text Placeholder 5">
            <a:extLst>
              <a:ext uri="{FF2B5EF4-FFF2-40B4-BE49-F238E27FC236}">
                <a16:creationId xmlns:a16="http://schemas.microsoft.com/office/drawing/2014/main" id="{FD242244-E026-FE49-8AA9-3CF2D2F187EF}"/>
              </a:ext>
            </a:extLst>
          </p:cNvPr>
          <p:cNvSpPr>
            <a:spLocks noGrp="1"/>
          </p:cNvSpPr>
          <p:nvPr>
            <p:ph type="body" sz="quarter" idx="13" hasCustomPrompt="1"/>
          </p:nvPr>
        </p:nvSpPr>
        <p:spPr>
          <a:xfrm>
            <a:off x="500048" y="1373446"/>
            <a:ext cx="3469971" cy="565330"/>
          </a:xfrm>
        </p:spPr>
        <p:txBody>
          <a:bodyPr/>
          <a:lstStyle>
            <a:lvl1pPr>
              <a:spcAft>
                <a:spcPts val="0"/>
              </a:spcAft>
              <a:defRPr sz="1600" b="0" i="0">
                <a:solidFill>
                  <a:schemeClr val="bg1"/>
                </a:solidFill>
                <a:latin typeface="+mn-lt"/>
                <a:cs typeface="Arial" panose="020B0604020202020204" pitchFamily="34" charset="0"/>
              </a:defRPr>
            </a:lvl1pPr>
          </a:lstStyle>
          <a:p>
            <a:pPr lvl="0"/>
            <a:r>
              <a:rPr lang="en-US"/>
              <a:t>Click to add label</a:t>
            </a:r>
          </a:p>
        </p:txBody>
      </p:sp>
      <p:sp>
        <p:nvSpPr>
          <p:cNvPr id="9" name="Slide Number Placeholder 3">
            <a:extLst>
              <a:ext uri="{FF2B5EF4-FFF2-40B4-BE49-F238E27FC236}">
                <a16:creationId xmlns:a16="http://schemas.microsoft.com/office/drawing/2014/main" id="{693EDC19-7AA3-4042-AF80-A6EE04F3AFD5}"/>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44405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bg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7648C1D7-9C4B-4F57-A958-10A7C90B6D89}"/>
              </a:ext>
            </a:extLst>
          </p:cNvPr>
          <p:cNvSpPr txBox="1">
            <a:spLocks/>
          </p:cNvSpPr>
          <p:nvPr userDrawn="1"/>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3500198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fographic (3-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5">
            <a:extLst>
              <a:ext uri="{FF2B5EF4-FFF2-40B4-BE49-F238E27FC236}">
                <a16:creationId xmlns:a16="http://schemas.microsoft.com/office/drawing/2014/main" id="{58F55C2F-F1A4-8E4F-9C31-A357C8FAF931}"/>
              </a:ext>
            </a:extLst>
          </p:cNvPr>
          <p:cNvSpPr>
            <a:spLocks noGrp="1"/>
          </p:cNvSpPr>
          <p:nvPr>
            <p:ph type="body" sz="quarter" idx="13" hasCustomPrompt="1"/>
          </p:nvPr>
        </p:nvSpPr>
        <p:spPr>
          <a:xfrm>
            <a:off x="500048" y="1823579"/>
            <a:ext cx="3469971" cy="565330"/>
          </a:xfrm>
        </p:spPr>
        <p:txBody>
          <a:bodyPr/>
          <a:lstStyle>
            <a:lvl1pPr>
              <a:spcAft>
                <a:spcPts val="0"/>
              </a:spcAft>
              <a:defRPr sz="1600" b="0" i="0">
                <a:solidFill>
                  <a:schemeClr val="bg1"/>
                </a:solidFill>
                <a:latin typeface="Arial" panose="020B0604020202020204" pitchFamily="34" charset="0"/>
                <a:cs typeface="Arial" panose="020B0604020202020204" pitchFamily="34" charset="0"/>
              </a:defRPr>
            </a:lvl1pPr>
          </a:lstStyle>
          <a:p>
            <a:pPr lvl="0"/>
            <a:r>
              <a:rPr lang="en-US"/>
              <a:t>Click to add label</a:t>
            </a:r>
          </a:p>
        </p:txBody>
      </p:sp>
      <p:sp>
        <p:nvSpPr>
          <p:cNvPr id="17" name="Title 4">
            <a:extLst>
              <a:ext uri="{FF2B5EF4-FFF2-40B4-BE49-F238E27FC236}">
                <a16:creationId xmlns:a16="http://schemas.microsoft.com/office/drawing/2014/main" id="{678F942E-C435-CE42-9A3F-8A0FB3BCDD1B}"/>
              </a:ext>
            </a:extLst>
          </p:cNvPr>
          <p:cNvSpPr>
            <a:spLocks noGrp="1"/>
          </p:cNvSpPr>
          <p:nvPr>
            <p:ph type="title" hasCustomPrompt="1"/>
          </p:nvPr>
        </p:nvSpPr>
        <p:spPr>
          <a:xfrm>
            <a:off x="508927" y="533400"/>
            <a:ext cx="3469971" cy="1191228"/>
          </a:xfrm>
        </p:spPr>
        <p:txBody>
          <a:bodyPr/>
          <a:lstStyle>
            <a:lvl1pPr>
              <a:defRPr sz="2800" b="1" baseline="0">
                <a:solidFill>
                  <a:schemeClr val="bg1"/>
                </a:solidFill>
              </a:defRPr>
            </a:lvl1pPr>
          </a:lstStyle>
          <a:p>
            <a:r>
              <a:rPr lang="en-US"/>
              <a:t>EDIT 3-LINE</a:t>
            </a:r>
            <a:br>
              <a:rPr lang="en-US"/>
            </a:br>
            <a:r>
              <a:rPr lang="en-US"/>
              <a:t>EDIT 3-LINE</a:t>
            </a:r>
            <a:br>
              <a:rPr lang="en-US"/>
            </a:br>
            <a:r>
              <a:rPr lang="en-US"/>
              <a:t>EDIT 3-LINE</a:t>
            </a:r>
          </a:p>
        </p:txBody>
      </p:sp>
      <p:sp>
        <p:nvSpPr>
          <p:cNvPr id="9" name="Slide Number Placeholder 3">
            <a:extLst>
              <a:ext uri="{FF2B5EF4-FFF2-40B4-BE49-F238E27FC236}">
                <a16:creationId xmlns:a16="http://schemas.microsoft.com/office/drawing/2014/main" id="{4C6B636C-DE4A-48A1-BA6C-F71A25088EA4}"/>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198994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fographic (4-Lin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1B0151-7401-45C7-A7E7-9A3A6549A723}"/>
              </a:ext>
            </a:extLst>
          </p:cNvPr>
          <p:cNvSpPr/>
          <p:nvPr userDrawn="1"/>
        </p:nvSpPr>
        <p:spPr>
          <a:xfrm>
            <a:off x="0" y="0"/>
            <a:ext cx="4336868" cy="6857999"/>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sp>
        <p:nvSpPr>
          <p:cNvPr id="10" name="Footer Placeholder 4">
            <a:extLst>
              <a:ext uri="{FF2B5EF4-FFF2-40B4-BE49-F238E27FC236}">
                <a16:creationId xmlns:a16="http://schemas.microsoft.com/office/drawing/2014/main" id="{39CCAFF0-513A-E849-B963-99D2AAEF0595}"/>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solidFill>
                  <a:schemeClr val="tx1">
                    <a:lumMod val="50000"/>
                    <a:lumOff val="50000"/>
                  </a:schemeClr>
                </a:solidFill>
              </a:rPr>
              <a:t>Footer</a:t>
            </a:r>
          </a:p>
        </p:txBody>
      </p:sp>
      <p:pic>
        <p:nvPicPr>
          <p:cNvPr id="16" name="Picture 15">
            <a:extLst>
              <a:ext uri="{FF2B5EF4-FFF2-40B4-BE49-F238E27FC236}">
                <a16:creationId xmlns:a16="http://schemas.microsoft.com/office/drawing/2014/main" id="{E9FA38DF-575E-5148-A196-B077FE2EA2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840F1B2-C082-9445-B887-A678A9A2440D}"/>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4D1EEC18-2B03-8544-ABA9-339B0A86EED7}"/>
              </a:ext>
            </a:extLst>
          </p:cNvPr>
          <p:cNvSpPr>
            <a:spLocks noGrp="1"/>
          </p:cNvSpPr>
          <p:nvPr>
            <p:ph type="body" sz="quarter" idx="13" hasCustomPrompt="1"/>
          </p:nvPr>
        </p:nvSpPr>
        <p:spPr>
          <a:xfrm>
            <a:off x="500050" y="2190596"/>
            <a:ext cx="3462174" cy="565330"/>
          </a:xfrm>
        </p:spPr>
        <p:txBody>
          <a:bodyPr/>
          <a:lstStyle>
            <a:lvl1pPr>
              <a:spcAft>
                <a:spcPts val="0"/>
              </a:spcAft>
              <a:defRPr sz="1600" b="0" i="0">
                <a:solidFill>
                  <a:schemeClr val="bg1"/>
                </a:solidFill>
                <a:latin typeface="+mn-lt"/>
                <a:cs typeface="Arial" panose="020B0604020202020204" pitchFamily="34" charset="0"/>
              </a:defRPr>
            </a:lvl1pPr>
          </a:lstStyle>
          <a:p>
            <a:pPr lvl="0"/>
            <a:r>
              <a:rPr lang="en-US"/>
              <a:t>Click to add label</a:t>
            </a:r>
          </a:p>
        </p:txBody>
      </p:sp>
      <p:sp>
        <p:nvSpPr>
          <p:cNvPr id="15" name="Title 4">
            <a:extLst>
              <a:ext uri="{FF2B5EF4-FFF2-40B4-BE49-F238E27FC236}">
                <a16:creationId xmlns:a16="http://schemas.microsoft.com/office/drawing/2014/main" id="{42A52406-AB4F-8449-BD8E-C73A4C21E84D}"/>
              </a:ext>
            </a:extLst>
          </p:cNvPr>
          <p:cNvSpPr>
            <a:spLocks noGrp="1"/>
          </p:cNvSpPr>
          <p:nvPr>
            <p:ph type="title" hasCustomPrompt="1"/>
          </p:nvPr>
        </p:nvSpPr>
        <p:spPr>
          <a:xfrm>
            <a:off x="500049" y="533400"/>
            <a:ext cx="3469971" cy="1555240"/>
          </a:xfrm>
        </p:spPr>
        <p:txBody>
          <a:bodyPr/>
          <a:lstStyle>
            <a:lvl1pPr>
              <a:defRPr sz="2800" b="1" baseline="0">
                <a:solidFill>
                  <a:schemeClr val="bg1"/>
                </a:solidFill>
              </a:defRPr>
            </a:lvl1pPr>
          </a:lstStyle>
          <a:p>
            <a:r>
              <a:rPr lang="en-US"/>
              <a:t>EDIT 4-LINE</a:t>
            </a:r>
            <a:br>
              <a:rPr lang="en-US"/>
            </a:br>
            <a:r>
              <a:rPr lang="en-US"/>
              <a:t>EDIT 4-LINE</a:t>
            </a:r>
            <a:br>
              <a:rPr lang="en-US"/>
            </a:br>
            <a:r>
              <a:rPr lang="en-US"/>
              <a:t>EDIT 4-LINE</a:t>
            </a:r>
            <a:br>
              <a:rPr lang="en-US"/>
            </a:br>
            <a:r>
              <a:rPr lang="en-US"/>
              <a:t>EDIT 4-LINE</a:t>
            </a:r>
          </a:p>
        </p:txBody>
      </p:sp>
      <p:sp>
        <p:nvSpPr>
          <p:cNvPr id="9" name="Slide Number Placeholder 3">
            <a:extLst>
              <a:ext uri="{FF2B5EF4-FFF2-40B4-BE49-F238E27FC236}">
                <a16:creationId xmlns:a16="http://schemas.microsoft.com/office/drawing/2014/main" id="{0D74C37D-5AEE-4986-8854-7FC46D6928A6}"/>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284030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nfographic Blank">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2EEC06B5-899F-F449-B224-8A89CBD35692}"/>
              </a:ext>
            </a:extLst>
          </p:cNvPr>
          <p:cNvSpPr>
            <a:spLocks noGrp="1"/>
          </p:cNvSpPr>
          <p:nvPr>
            <p:ph type="body" sz="quarter" idx="14" hasCustomPrompt="1"/>
          </p:nvPr>
        </p:nvSpPr>
        <p:spPr>
          <a:xfrm>
            <a:off x="500049" y="2862888"/>
            <a:ext cx="3462351" cy="1646237"/>
          </a:xfrm>
        </p:spPr>
        <p:txBody>
          <a:bodyPr anchor="t"/>
          <a:lstStyle>
            <a:lvl1pPr>
              <a:defRPr sz="12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3" name="Text Placeholder 5">
            <a:extLst>
              <a:ext uri="{FF2B5EF4-FFF2-40B4-BE49-F238E27FC236}">
                <a16:creationId xmlns:a16="http://schemas.microsoft.com/office/drawing/2014/main" id="{41D53D34-0699-8542-8565-7192B3742FBF}"/>
              </a:ext>
            </a:extLst>
          </p:cNvPr>
          <p:cNvSpPr>
            <a:spLocks noGrp="1"/>
          </p:cNvSpPr>
          <p:nvPr>
            <p:ph type="body" sz="quarter" idx="13" hasCustomPrompt="1"/>
          </p:nvPr>
        </p:nvSpPr>
        <p:spPr>
          <a:xfrm>
            <a:off x="500048" y="1892159"/>
            <a:ext cx="3469971" cy="565330"/>
          </a:xfrm>
        </p:spPr>
        <p:txBody>
          <a:bodyPr/>
          <a:lstStyle>
            <a:lvl1pPr>
              <a:spcAft>
                <a:spcPts val="0"/>
              </a:spcAft>
              <a:defRPr sz="1600" b="0" i="0">
                <a:solidFill>
                  <a:schemeClr val="bg1"/>
                </a:solidFill>
                <a:latin typeface="Arial" panose="020B0604020202020204" pitchFamily="34" charset="0"/>
                <a:cs typeface="Arial" panose="020B0604020202020204" pitchFamily="34" charset="0"/>
              </a:defRPr>
            </a:lvl1pPr>
          </a:lstStyle>
          <a:p>
            <a:pPr lvl="0"/>
            <a:r>
              <a:rPr lang="en-US"/>
              <a:t>Click to add label</a:t>
            </a:r>
          </a:p>
        </p:txBody>
      </p:sp>
      <p:sp>
        <p:nvSpPr>
          <p:cNvPr id="15" name="Title 4">
            <a:extLst>
              <a:ext uri="{FF2B5EF4-FFF2-40B4-BE49-F238E27FC236}">
                <a16:creationId xmlns:a16="http://schemas.microsoft.com/office/drawing/2014/main" id="{68B713B3-B164-4F48-8146-A019652551CA}"/>
              </a:ext>
            </a:extLst>
          </p:cNvPr>
          <p:cNvSpPr>
            <a:spLocks noGrp="1"/>
          </p:cNvSpPr>
          <p:nvPr>
            <p:ph type="title" hasCustomPrompt="1"/>
          </p:nvPr>
        </p:nvSpPr>
        <p:spPr>
          <a:xfrm>
            <a:off x="500049" y="497584"/>
            <a:ext cx="3469971" cy="1227044"/>
          </a:xfrm>
        </p:spPr>
        <p:txBody>
          <a:bodyPr/>
          <a:lstStyle>
            <a:lvl1pPr>
              <a:defRPr sz="2800" b="1" baseline="0">
                <a:solidFill>
                  <a:schemeClr val="bg1"/>
                </a:solidFill>
              </a:defRPr>
            </a:lvl1pPr>
          </a:lstStyle>
          <a:p>
            <a:r>
              <a:rPr lang="en-US"/>
              <a:t>EDIT 3-LINE</a:t>
            </a:r>
            <a:br>
              <a:rPr lang="en-US"/>
            </a:br>
            <a:r>
              <a:rPr lang="en-US"/>
              <a:t>EDIT 3-LINE</a:t>
            </a:r>
            <a:br>
              <a:rPr lang="en-US"/>
            </a:br>
            <a:r>
              <a:rPr lang="en-US"/>
              <a:t>EDIT 3-LINE</a:t>
            </a:r>
          </a:p>
        </p:txBody>
      </p:sp>
      <p:sp>
        <p:nvSpPr>
          <p:cNvPr id="10" name="Footer Placeholder 4">
            <a:extLst>
              <a:ext uri="{FF2B5EF4-FFF2-40B4-BE49-F238E27FC236}">
                <a16:creationId xmlns:a16="http://schemas.microsoft.com/office/drawing/2014/main" id="{CAF5FBB9-9BFE-C944-ADE9-147BFF8438CB}"/>
              </a:ext>
            </a:extLst>
          </p:cNvPr>
          <p:cNvSpPr>
            <a:spLocks noGrp="1"/>
          </p:cNvSpPr>
          <p:nvPr>
            <p:ph type="ftr" sz="quarter" idx="3"/>
          </p:nvPr>
        </p:nvSpPr>
        <p:spPr>
          <a:xfrm>
            <a:off x="500050" y="5943600"/>
            <a:ext cx="3469970" cy="685800"/>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12" name="Rectangle 11">
            <a:extLst>
              <a:ext uri="{FF2B5EF4-FFF2-40B4-BE49-F238E27FC236}">
                <a16:creationId xmlns:a16="http://schemas.microsoft.com/office/drawing/2014/main" id="{7F7440E9-8E8D-2D46-878B-E8AADD692DE6}"/>
              </a:ext>
            </a:extLst>
          </p:cNvPr>
          <p:cNvSpPr/>
          <p:nvPr userDrawn="1"/>
        </p:nvSpPr>
        <p:spPr>
          <a:xfrm>
            <a:off x="0" y="0"/>
            <a:ext cx="4336869" cy="6858000"/>
          </a:xfrm>
          <a:prstGeom prst="rect">
            <a:avLst/>
          </a:prstGeom>
          <a:solidFill>
            <a:schemeClr val="bg2">
              <a:lumMod val="10000"/>
            </a:schemeClr>
          </a:solidFill>
        </p:spPr>
        <p:txBody>
          <a:bodyPr wrap="square" lIns="0" tIns="0" rIns="0" bIns="0" rtlCol="0" anchor="ctr">
            <a:noAutofit/>
          </a:bodyPr>
          <a:lstStyle/>
          <a:p>
            <a:pPr algn="ctr">
              <a:spcAft>
                <a:spcPts val="600"/>
              </a:spcAft>
            </a:pPr>
            <a:endParaRPr lang="en-US" sz="1200" b="1"/>
          </a:p>
        </p:txBody>
      </p:sp>
      <p:pic>
        <p:nvPicPr>
          <p:cNvPr id="21" name="Picture 20">
            <a:extLst>
              <a:ext uri="{FF2B5EF4-FFF2-40B4-BE49-F238E27FC236}">
                <a16:creationId xmlns:a16="http://schemas.microsoft.com/office/drawing/2014/main" id="{CA6E15B1-D6DC-5E44-8423-E0776AE2AB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22" name="Straight Connector 21">
            <a:extLst>
              <a:ext uri="{FF2B5EF4-FFF2-40B4-BE49-F238E27FC236}">
                <a16:creationId xmlns:a16="http://schemas.microsoft.com/office/drawing/2014/main" id="{FD392119-630A-C848-A5B1-5F163EBB75F3}"/>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2276CF60-16BC-4A95-B7A8-7A4798427C33}"/>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870307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bbles (1-Line) Header">
    <p:spTree>
      <p:nvGrpSpPr>
        <p:cNvPr id="1" name=""/>
        <p:cNvGrpSpPr/>
        <p:nvPr/>
      </p:nvGrpSpPr>
      <p:grpSpPr>
        <a:xfrm>
          <a:off x="0" y="0"/>
          <a:ext cx="0" cy="0"/>
          <a:chOff x="0" y="0"/>
          <a:chExt cx="0" cy="0"/>
        </a:xfrm>
      </p:grpSpPr>
      <p:sp>
        <p:nvSpPr>
          <p:cNvPr id="383" name="Rectangle 382">
            <a:extLst>
              <a:ext uri="{FF2B5EF4-FFF2-40B4-BE49-F238E27FC236}">
                <a16:creationId xmlns:a16="http://schemas.microsoft.com/office/drawing/2014/main" id="{F3D947FE-1731-D544-A7CF-C712102BD30E}"/>
              </a:ext>
            </a:extLst>
          </p:cNvPr>
          <p:cNvSpPr/>
          <p:nvPr userDrawn="1"/>
        </p:nvSpPr>
        <p:spPr>
          <a:xfrm>
            <a:off x="-1861" y="5952409"/>
            <a:ext cx="12195722" cy="905592"/>
          </a:xfrm>
          <a:prstGeom prst="rect">
            <a:avLst/>
          </a:prstGeom>
          <a:solidFill>
            <a:schemeClr val="bg1"/>
          </a:solidFill>
        </p:spPr>
        <p:txBody>
          <a:bodyPr wrap="square" lIns="0" tIns="0" rIns="0" bIns="0" rtlCol="0" anchor="t">
            <a:noAutofit/>
          </a:bodyPr>
          <a:lstStyle/>
          <a:p>
            <a:pPr algn="ctr">
              <a:spcAft>
                <a:spcPts val="600"/>
              </a:spcAft>
            </a:pPr>
            <a:endParaRPr lang="en-US" sz="1200" b="1">
              <a:solidFill>
                <a:schemeClr val="tx1"/>
              </a:solidFill>
            </a:endParaRPr>
          </a:p>
        </p:txBody>
      </p:sp>
      <p:sp>
        <p:nvSpPr>
          <p:cNvPr id="376" name="Text Placeholder 5"/>
          <p:cNvSpPr>
            <a:spLocks noGrp="1"/>
          </p:cNvSpPr>
          <p:nvPr>
            <p:ph type="body" sz="quarter" idx="13" hasCustomPrompt="1"/>
          </p:nvPr>
        </p:nvSpPr>
        <p:spPr>
          <a:xfrm>
            <a:off x="500048" y="950426"/>
            <a:ext cx="8140701"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378" name="Footer Placeholder 4">
            <a:extLst>
              <a:ext uri="{FF2B5EF4-FFF2-40B4-BE49-F238E27FC236}">
                <a16:creationId xmlns:a16="http://schemas.microsoft.com/office/drawing/2014/main" id="{754118F9-8AB3-544D-93CE-0B21178C4A82}"/>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380" name="Picture 379">
            <a:extLst>
              <a:ext uri="{FF2B5EF4-FFF2-40B4-BE49-F238E27FC236}">
                <a16:creationId xmlns:a16="http://schemas.microsoft.com/office/drawing/2014/main" id="{237491B8-39B5-4477-A849-95E0924BD0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385" name="Straight Connector 384">
            <a:extLst>
              <a:ext uri="{FF2B5EF4-FFF2-40B4-BE49-F238E27FC236}">
                <a16:creationId xmlns:a16="http://schemas.microsoft.com/office/drawing/2014/main" id="{1A8D91E9-B12C-46DB-B8EE-F89E55670864}"/>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2" name="Rectangle 381">
            <a:extLst>
              <a:ext uri="{FF2B5EF4-FFF2-40B4-BE49-F238E27FC236}">
                <a16:creationId xmlns:a16="http://schemas.microsoft.com/office/drawing/2014/main" id="{92799577-82F9-9D45-91D7-431FC9A32005}"/>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1" name="Title 4">
            <a:extLst>
              <a:ext uri="{FF2B5EF4-FFF2-40B4-BE49-F238E27FC236}">
                <a16:creationId xmlns:a16="http://schemas.microsoft.com/office/drawing/2014/main" id="{145FA50F-0450-0146-974A-0A367C6BE74A}"/>
              </a:ext>
            </a:extLst>
          </p:cNvPr>
          <p:cNvSpPr>
            <a:spLocks noGrp="1"/>
          </p:cNvSpPr>
          <p:nvPr>
            <p:ph type="title" hasCustomPrompt="1"/>
          </p:nvPr>
        </p:nvSpPr>
        <p:spPr>
          <a:xfrm>
            <a:off x="500048" y="533400"/>
            <a:ext cx="9817100" cy="336612"/>
          </a:xfrm>
        </p:spPr>
        <p:txBody>
          <a:bodyPr/>
          <a:lstStyle>
            <a:lvl1pPr>
              <a:defRPr sz="2800" b="1" baseline="0">
                <a:solidFill>
                  <a:schemeClr val="tx1"/>
                </a:solidFill>
              </a:defRPr>
            </a:lvl1pPr>
          </a:lstStyle>
          <a:p>
            <a:r>
              <a:rPr lang="en-US"/>
              <a:t>CLICK TO EDIT 1-LINE HEADLINE</a:t>
            </a:r>
          </a:p>
        </p:txBody>
      </p:sp>
      <p:sp>
        <p:nvSpPr>
          <p:cNvPr id="429" name="Text Placeholder 3">
            <a:extLst>
              <a:ext uri="{FF2B5EF4-FFF2-40B4-BE49-F238E27FC236}">
                <a16:creationId xmlns:a16="http://schemas.microsoft.com/office/drawing/2014/main" id="{D6AAE387-847C-0349-B7E5-546DE9A6A911}"/>
              </a:ext>
            </a:extLst>
          </p:cNvPr>
          <p:cNvSpPr>
            <a:spLocks noGrp="1"/>
          </p:cNvSpPr>
          <p:nvPr>
            <p:ph type="body" sz="quarter" idx="14"/>
          </p:nvPr>
        </p:nvSpPr>
        <p:spPr>
          <a:xfrm>
            <a:off x="3998119" y="1963039"/>
            <a:ext cx="4195762" cy="486470"/>
          </a:xfrm>
        </p:spPr>
        <p:txBody>
          <a:bodyPr/>
          <a:lstStyle>
            <a:lvl1pPr algn="ctr">
              <a:spcAft>
                <a:spcPts val="0"/>
              </a:spcAft>
              <a:defRPr/>
            </a:lvl1pPr>
          </a:lstStyle>
          <a:p>
            <a:pPr lvl="0"/>
            <a:r>
              <a:rPr lang="en-US"/>
              <a:t>Click to edit Master text styles</a:t>
            </a:r>
          </a:p>
        </p:txBody>
      </p:sp>
      <p:grpSp>
        <p:nvGrpSpPr>
          <p:cNvPr id="14" name="Group 13">
            <a:extLst>
              <a:ext uri="{FF2B5EF4-FFF2-40B4-BE49-F238E27FC236}">
                <a16:creationId xmlns:a16="http://schemas.microsoft.com/office/drawing/2014/main" id="{F64195A8-6983-E24B-B2BB-43C9CE14F9C8}"/>
              </a:ext>
            </a:extLst>
          </p:cNvPr>
          <p:cNvGrpSpPr/>
          <p:nvPr userDrawn="1"/>
        </p:nvGrpSpPr>
        <p:grpSpPr>
          <a:xfrm rot="5400000" flipV="1">
            <a:off x="5965578" y="2650955"/>
            <a:ext cx="240526" cy="254331"/>
            <a:chOff x="490994" y="3291900"/>
            <a:chExt cx="240526" cy="254331"/>
          </a:xfrm>
        </p:grpSpPr>
        <p:cxnSp>
          <p:nvCxnSpPr>
            <p:cNvPr id="16" name="Straight Connector 15">
              <a:extLst>
                <a:ext uri="{FF2B5EF4-FFF2-40B4-BE49-F238E27FC236}">
                  <a16:creationId xmlns:a16="http://schemas.microsoft.com/office/drawing/2014/main" id="{D1C9C30C-5DB0-DA43-B69F-4134DE1C9BC1}"/>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F109A-B8FC-A242-B1D1-DE36EE35C1C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3">
            <a:extLst>
              <a:ext uri="{FF2B5EF4-FFF2-40B4-BE49-F238E27FC236}">
                <a16:creationId xmlns:a16="http://schemas.microsoft.com/office/drawing/2014/main" id="{62A76FA2-8172-488E-AC5D-9920EE4BBBCB}"/>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963326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Bubbles (1-Line) + Table">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383316"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432737" y="1963039"/>
            <a:ext cx="4195762" cy="486470"/>
          </a:xfrm>
        </p:spPr>
        <p:txBody>
          <a:bodyPr/>
          <a:lstStyle>
            <a:lvl1pPr algn="ctr">
              <a:spcAft>
                <a:spcPts val="0"/>
              </a:spcAft>
              <a:defRPr/>
            </a:lvl1pPr>
          </a:lstStyle>
          <a:p>
            <a:pPr lvl="0"/>
            <a:r>
              <a:rPr lang="en-US"/>
              <a:t>Click to edit Master text styles</a:t>
            </a:r>
          </a:p>
        </p:txBody>
      </p:sp>
      <p:sp>
        <p:nvSpPr>
          <p:cNvPr id="17" name="Text Placeholder 5">
            <a:extLst>
              <a:ext uri="{FF2B5EF4-FFF2-40B4-BE49-F238E27FC236}">
                <a16:creationId xmlns:a16="http://schemas.microsoft.com/office/drawing/2014/main" id="{79F23888-7B70-7144-B120-0A4DF431A058}"/>
              </a:ext>
            </a:extLst>
          </p:cNvPr>
          <p:cNvSpPr>
            <a:spLocks noGrp="1"/>
          </p:cNvSpPr>
          <p:nvPr>
            <p:ph type="body" sz="quarter" idx="13" hasCustomPrompt="1"/>
          </p:nvPr>
        </p:nvSpPr>
        <p:spPr>
          <a:xfrm>
            <a:off x="500048" y="950426"/>
            <a:ext cx="8140701"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8" name="Title 4">
            <a:extLst>
              <a:ext uri="{FF2B5EF4-FFF2-40B4-BE49-F238E27FC236}">
                <a16:creationId xmlns:a16="http://schemas.microsoft.com/office/drawing/2014/main" id="{45ADB96A-D494-4840-B7FC-F2D145BF8004}"/>
              </a:ext>
            </a:extLst>
          </p:cNvPr>
          <p:cNvSpPr>
            <a:spLocks noGrp="1"/>
          </p:cNvSpPr>
          <p:nvPr>
            <p:ph type="title" hasCustomPrompt="1"/>
          </p:nvPr>
        </p:nvSpPr>
        <p:spPr>
          <a:xfrm>
            <a:off x="500048" y="533399"/>
            <a:ext cx="9817100" cy="345489"/>
          </a:xfrm>
        </p:spPr>
        <p:txBody>
          <a:bodyPr/>
          <a:lstStyle>
            <a:lvl1pPr>
              <a:defRPr sz="2800" b="1" baseline="0">
                <a:solidFill>
                  <a:schemeClr val="tx1"/>
                </a:solidFill>
              </a:defRPr>
            </a:lvl1pPr>
          </a:lstStyle>
          <a:p>
            <a:r>
              <a:rPr lang="en-US"/>
              <a:t>CLICK TO EDIT 1-LINE HEADLINE</a:t>
            </a:r>
          </a:p>
        </p:txBody>
      </p:sp>
      <p:pic>
        <p:nvPicPr>
          <p:cNvPr id="19" name="Picture 18">
            <a:extLst>
              <a:ext uri="{FF2B5EF4-FFF2-40B4-BE49-F238E27FC236}">
                <a16:creationId xmlns:a16="http://schemas.microsoft.com/office/drawing/2014/main" id="{3BC5575F-BEB3-F64F-B69A-900D60081A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21" name="Straight Connector 20">
            <a:extLst>
              <a:ext uri="{FF2B5EF4-FFF2-40B4-BE49-F238E27FC236}">
                <a16:creationId xmlns:a16="http://schemas.microsoft.com/office/drawing/2014/main" id="{BC0AA960-B029-8F4B-AD85-5C0ED92C7E4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able Placeholder 2">
            <a:extLst>
              <a:ext uri="{FF2B5EF4-FFF2-40B4-BE49-F238E27FC236}">
                <a16:creationId xmlns:a16="http://schemas.microsoft.com/office/drawing/2014/main" id="{26E398A7-354C-9041-9421-D6D3DF5ED9B8}"/>
              </a:ext>
            </a:extLst>
          </p:cNvPr>
          <p:cNvSpPr>
            <a:spLocks noGrp="1"/>
          </p:cNvSpPr>
          <p:nvPr>
            <p:ph type="tbl" sz="quarter" idx="16"/>
          </p:nvPr>
        </p:nvSpPr>
        <p:spPr>
          <a:xfrm>
            <a:off x="495300" y="2607901"/>
            <a:ext cx="1145872" cy="1304354"/>
          </a:xfrm>
        </p:spPr>
        <p:txBody>
          <a:bodyPr/>
          <a:lstStyle/>
          <a:p>
            <a:endParaRPr lang="en-US"/>
          </a:p>
        </p:txBody>
      </p:sp>
      <p:grpSp>
        <p:nvGrpSpPr>
          <p:cNvPr id="29" name="Group 28">
            <a:extLst>
              <a:ext uri="{FF2B5EF4-FFF2-40B4-BE49-F238E27FC236}">
                <a16:creationId xmlns:a16="http://schemas.microsoft.com/office/drawing/2014/main" id="{D782E153-3DD8-B34A-BBB3-0C0584984889}"/>
              </a:ext>
            </a:extLst>
          </p:cNvPr>
          <p:cNvGrpSpPr/>
          <p:nvPr userDrawn="1"/>
        </p:nvGrpSpPr>
        <p:grpSpPr>
          <a:xfrm rot="5400000" flipV="1">
            <a:off x="3403030" y="2650956"/>
            <a:ext cx="240526" cy="254331"/>
            <a:chOff x="490994" y="3291900"/>
            <a:chExt cx="240526" cy="254331"/>
          </a:xfrm>
        </p:grpSpPr>
        <p:cxnSp>
          <p:nvCxnSpPr>
            <p:cNvPr id="30" name="Straight Connector 29">
              <a:extLst>
                <a:ext uri="{FF2B5EF4-FFF2-40B4-BE49-F238E27FC236}">
                  <a16:creationId xmlns:a16="http://schemas.microsoft.com/office/drawing/2014/main" id="{EAD2536F-83D7-AD47-986D-82DDF69D36C6}"/>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F98F11-D572-FA4A-AFDD-B02710013F1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5E1F5CD-2171-2747-97E9-C65246752833}"/>
              </a:ext>
            </a:extLst>
          </p:cNvPr>
          <p:cNvGrpSpPr/>
          <p:nvPr userDrawn="1"/>
        </p:nvGrpSpPr>
        <p:grpSpPr>
          <a:xfrm rot="5400000" flipV="1">
            <a:off x="8346506" y="2650957"/>
            <a:ext cx="240526" cy="254331"/>
            <a:chOff x="490994" y="3291900"/>
            <a:chExt cx="240526" cy="254331"/>
          </a:xfrm>
        </p:grpSpPr>
        <p:cxnSp>
          <p:nvCxnSpPr>
            <p:cNvPr id="36" name="Straight Connector 35">
              <a:extLst>
                <a:ext uri="{FF2B5EF4-FFF2-40B4-BE49-F238E27FC236}">
                  <a16:creationId xmlns:a16="http://schemas.microsoft.com/office/drawing/2014/main" id="{CED0C5F2-9F66-F24B-86B2-66B999F1E7D8}"/>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4D3DE98-E6E3-EE40-A1EC-45D27CDF204C}"/>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3">
            <a:extLst>
              <a:ext uri="{FF2B5EF4-FFF2-40B4-BE49-F238E27FC236}">
                <a16:creationId xmlns:a16="http://schemas.microsoft.com/office/drawing/2014/main" id="{39E05A48-9379-4FF0-B837-1AB68956C65F}"/>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529988294"/>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bbles (2-Line) Header">
    <p:spTree>
      <p:nvGrpSpPr>
        <p:cNvPr id="1" name=""/>
        <p:cNvGrpSpPr/>
        <p:nvPr/>
      </p:nvGrpSpPr>
      <p:grpSpPr>
        <a:xfrm>
          <a:off x="0" y="0"/>
          <a:ext cx="0" cy="0"/>
          <a:chOff x="0" y="0"/>
          <a:chExt cx="0" cy="0"/>
        </a:xfrm>
      </p:grpSpPr>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381" name="Picture 380">
            <a:extLst>
              <a:ext uri="{FF2B5EF4-FFF2-40B4-BE49-F238E27FC236}">
                <a16:creationId xmlns:a16="http://schemas.microsoft.com/office/drawing/2014/main" id="{0D6F83A4-E059-B747-B907-B6D8434933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383" name="Straight Connector 382">
            <a:extLst>
              <a:ext uri="{FF2B5EF4-FFF2-40B4-BE49-F238E27FC236}">
                <a16:creationId xmlns:a16="http://schemas.microsoft.com/office/drawing/2014/main" id="{46186274-7045-804D-8B5B-3088F8C002A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3998119" y="1963039"/>
            <a:ext cx="4195762" cy="486470"/>
          </a:xfrm>
        </p:spPr>
        <p:txBody>
          <a:bodyPr/>
          <a:lstStyle>
            <a:lvl1pPr algn="ctr">
              <a:spcAft>
                <a:spcPts val="0"/>
              </a:spcAft>
              <a:defRPr/>
            </a:lvl1pPr>
          </a:lstStyle>
          <a:p>
            <a:pPr lvl="0"/>
            <a:r>
              <a:rPr lang="en-US"/>
              <a:t>Click to edit Master text styles</a:t>
            </a:r>
          </a:p>
        </p:txBody>
      </p:sp>
      <p:grpSp>
        <p:nvGrpSpPr>
          <p:cNvPr id="14" name="Group 13">
            <a:extLst>
              <a:ext uri="{FF2B5EF4-FFF2-40B4-BE49-F238E27FC236}">
                <a16:creationId xmlns:a16="http://schemas.microsoft.com/office/drawing/2014/main" id="{2C4F6483-7077-7F48-9A27-B81880B4AEB7}"/>
              </a:ext>
            </a:extLst>
          </p:cNvPr>
          <p:cNvGrpSpPr/>
          <p:nvPr userDrawn="1"/>
        </p:nvGrpSpPr>
        <p:grpSpPr>
          <a:xfrm rot="5400000" flipV="1">
            <a:off x="5965578" y="2650955"/>
            <a:ext cx="240526" cy="254331"/>
            <a:chOff x="490994" y="3291900"/>
            <a:chExt cx="240526" cy="254331"/>
          </a:xfrm>
        </p:grpSpPr>
        <p:cxnSp>
          <p:nvCxnSpPr>
            <p:cNvPr id="15" name="Straight Connector 14">
              <a:extLst>
                <a:ext uri="{FF2B5EF4-FFF2-40B4-BE49-F238E27FC236}">
                  <a16:creationId xmlns:a16="http://schemas.microsoft.com/office/drawing/2014/main" id="{76643925-6B04-D04F-BF7B-3757F8B549AB}"/>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8ACD71-27F3-3148-99E6-3E885155B352}"/>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3">
            <a:extLst>
              <a:ext uri="{FF2B5EF4-FFF2-40B4-BE49-F238E27FC236}">
                <a16:creationId xmlns:a16="http://schemas.microsoft.com/office/drawing/2014/main" id="{09E2BCBD-8E6D-41E6-BD2B-DB4B49C9F9EA}"/>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839705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Bubbles (2-Line) Headline">
    <p:spTree>
      <p:nvGrpSpPr>
        <p:cNvPr id="1" name=""/>
        <p:cNvGrpSpPr/>
        <p:nvPr/>
      </p:nvGrpSpPr>
      <p:grpSpPr>
        <a:xfrm>
          <a:off x="0" y="0"/>
          <a:ext cx="0" cy="0"/>
          <a:chOff x="0" y="0"/>
          <a:chExt cx="0" cy="0"/>
        </a:xfrm>
      </p:grpSpPr>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381" name="Picture 380">
            <a:extLst>
              <a:ext uri="{FF2B5EF4-FFF2-40B4-BE49-F238E27FC236}">
                <a16:creationId xmlns:a16="http://schemas.microsoft.com/office/drawing/2014/main" id="{0D6F83A4-E059-B747-B907-B6D8434933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383" name="Straight Connector 382">
            <a:extLst>
              <a:ext uri="{FF2B5EF4-FFF2-40B4-BE49-F238E27FC236}">
                <a16:creationId xmlns:a16="http://schemas.microsoft.com/office/drawing/2014/main" id="{46186274-7045-804D-8B5B-3088F8C002A5}"/>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631309"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364929" y="1963039"/>
            <a:ext cx="4195762" cy="486470"/>
          </a:xfrm>
        </p:spPr>
        <p:txBody>
          <a:bodyPr/>
          <a:lstStyle>
            <a:lvl1pPr algn="ctr">
              <a:spcAft>
                <a:spcPts val="0"/>
              </a:spcAft>
              <a:defRPr/>
            </a:lvl1pPr>
          </a:lstStyle>
          <a:p>
            <a:pPr lvl="0"/>
            <a:r>
              <a:rPr lang="en-US"/>
              <a:t>Click to edit Master text styles</a:t>
            </a:r>
          </a:p>
        </p:txBody>
      </p:sp>
      <p:grpSp>
        <p:nvGrpSpPr>
          <p:cNvPr id="17" name="Group 16">
            <a:extLst>
              <a:ext uri="{FF2B5EF4-FFF2-40B4-BE49-F238E27FC236}">
                <a16:creationId xmlns:a16="http://schemas.microsoft.com/office/drawing/2014/main" id="{8483A4B9-78FF-D14F-93E0-F9E80CDB8173}"/>
              </a:ext>
            </a:extLst>
          </p:cNvPr>
          <p:cNvGrpSpPr/>
          <p:nvPr userDrawn="1"/>
        </p:nvGrpSpPr>
        <p:grpSpPr>
          <a:xfrm rot="5400000" flipV="1">
            <a:off x="3403030" y="2650956"/>
            <a:ext cx="240526" cy="254331"/>
            <a:chOff x="490994" y="3291900"/>
            <a:chExt cx="240526" cy="254331"/>
          </a:xfrm>
        </p:grpSpPr>
        <p:cxnSp>
          <p:nvCxnSpPr>
            <p:cNvPr id="18" name="Straight Connector 17">
              <a:extLst>
                <a:ext uri="{FF2B5EF4-FFF2-40B4-BE49-F238E27FC236}">
                  <a16:creationId xmlns:a16="http://schemas.microsoft.com/office/drawing/2014/main" id="{EB0041B0-F168-D14E-AD41-773166839E41}"/>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CCE3A-0CAA-6747-9C7C-8079CCB23D50}"/>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11D7C3B-FB83-4E43-957D-C89E78A7C8D7}"/>
              </a:ext>
            </a:extLst>
          </p:cNvPr>
          <p:cNvGrpSpPr/>
          <p:nvPr userDrawn="1"/>
        </p:nvGrpSpPr>
        <p:grpSpPr>
          <a:xfrm rot="5400000" flipV="1">
            <a:off x="8346506" y="2650957"/>
            <a:ext cx="240526" cy="254331"/>
            <a:chOff x="490994" y="3291900"/>
            <a:chExt cx="240526" cy="254331"/>
          </a:xfrm>
        </p:grpSpPr>
        <p:cxnSp>
          <p:nvCxnSpPr>
            <p:cNvPr id="21" name="Straight Connector 20">
              <a:extLst>
                <a:ext uri="{FF2B5EF4-FFF2-40B4-BE49-F238E27FC236}">
                  <a16:creationId xmlns:a16="http://schemas.microsoft.com/office/drawing/2014/main" id="{8837570D-5092-2C4F-A5CB-B4196A8871AA}"/>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9E98B2-35DB-3444-82CB-2A71009C6CD9}"/>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3">
            <a:extLst>
              <a:ext uri="{FF2B5EF4-FFF2-40B4-BE49-F238E27FC236}">
                <a16:creationId xmlns:a16="http://schemas.microsoft.com/office/drawing/2014/main" id="{6C2621F1-F7F2-455D-9362-F48369CCEB89}"/>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992648056"/>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Bubbles (2-Line) + Table">
    <p:spTree>
      <p:nvGrpSpPr>
        <p:cNvPr id="1" name=""/>
        <p:cNvGrpSpPr/>
        <p:nvPr/>
      </p:nvGrpSpPr>
      <p:grpSpPr>
        <a:xfrm>
          <a:off x="0" y="0"/>
          <a:ext cx="0" cy="0"/>
          <a:chOff x="0" y="0"/>
          <a:chExt cx="0" cy="0"/>
        </a:xfrm>
      </p:grpSpPr>
      <p:sp>
        <p:nvSpPr>
          <p:cNvPr id="378" name="Rectangle 377">
            <a:extLst>
              <a:ext uri="{FF2B5EF4-FFF2-40B4-BE49-F238E27FC236}">
                <a16:creationId xmlns:a16="http://schemas.microsoft.com/office/drawing/2014/main" id="{4FE6CD40-BC10-7246-B53B-EECFC38F76CE}"/>
              </a:ext>
            </a:extLst>
          </p:cNvPr>
          <p:cNvSpPr/>
          <p:nvPr userDrawn="1"/>
        </p:nvSpPr>
        <p:spPr>
          <a:xfrm>
            <a:off x="495300" y="1794076"/>
            <a:ext cx="11201400" cy="4378124"/>
          </a:xfrm>
          <a:prstGeom prst="rect">
            <a:avLst/>
          </a:prstGeom>
          <a:pattFill prst="pct50">
            <a:fgClr>
              <a:schemeClr val="bg1"/>
            </a:fgClr>
            <a:bgClr>
              <a:srgbClr val="D5D9D9"/>
            </a:bgClr>
          </a:patt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able Placeholder 2">
            <a:extLst>
              <a:ext uri="{FF2B5EF4-FFF2-40B4-BE49-F238E27FC236}">
                <a16:creationId xmlns:a16="http://schemas.microsoft.com/office/drawing/2014/main" id="{71A68C02-035C-7743-9339-1840129935AA}"/>
              </a:ext>
            </a:extLst>
          </p:cNvPr>
          <p:cNvSpPr>
            <a:spLocks noGrp="1"/>
          </p:cNvSpPr>
          <p:nvPr>
            <p:ph type="tbl" sz="quarter" idx="16"/>
          </p:nvPr>
        </p:nvSpPr>
        <p:spPr>
          <a:xfrm>
            <a:off x="495300" y="2607901"/>
            <a:ext cx="1145872" cy="1304354"/>
          </a:xfrm>
        </p:spPr>
        <p:txBody>
          <a:bodyPr/>
          <a:lstStyle/>
          <a:p>
            <a:endParaRPr lang="en-US"/>
          </a:p>
        </p:txBody>
      </p:sp>
      <p:sp>
        <p:nvSpPr>
          <p:cNvPr id="1124" name="Text Placeholder 5">
            <a:extLst>
              <a:ext uri="{FF2B5EF4-FFF2-40B4-BE49-F238E27FC236}">
                <a16:creationId xmlns:a16="http://schemas.microsoft.com/office/drawing/2014/main" id="{1CF2FC70-5A78-334B-8BEB-19506232BE2B}"/>
              </a:ext>
            </a:extLst>
          </p:cNvPr>
          <p:cNvSpPr>
            <a:spLocks noGrp="1"/>
          </p:cNvSpPr>
          <p:nvPr>
            <p:ph type="body" sz="quarter" idx="13" hasCustomPrompt="1"/>
          </p:nvPr>
        </p:nvSpPr>
        <p:spPr>
          <a:xfrm>
            <a:off x="500048" y="1374639"/>
            <a:ext cx="8140701" cy="513936"/>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125" name="Title 4">
            <a:extLst>
              <a:ext uri="{FF2B5EF4-FFF2-40B4-BE49-F238E27FC236}">
                <a16:creationId xmlns:a16="http://schemas.microsoft.com/office/drawing/2014/main" id="{E885EC7F-0655-624E-8D85-F5768A1B463D}"/>
              </a:ext>
            </a:extLst>
          </p:cNvPr>
          <p:cNvSpPr>
            <a:spLocks noGrp="1"/>
          </p:cNvSpPr>
          <p:nvPr>
            <p:ph type="title" hasCustomPrompt="1"/>
          </p:nvPr>
        </p:nvSpPr>
        <p:spPr>
          <a:xfrm>
            <a:off x="500048" y="533400"/>
            <a:ext cx="9817100" cy="710878"/>
          </a:xfrm>
        </p:spPr>
        <p:txBody>
          <a:bodyPr/>
          <a:lstStyle>
            <a:lvl1pPr>
              <a:defRPr sz="2800" b="1" baseline="0">
                <a:solidFill>
                  <a:schemeClr val="tx1"/>
                </a:solidFill>
              </a:defRPr>
            </a:lvl1pPr>
          </a:lstStyle>
          <a:p>
            <a:r>
              <a:rPr lang="en-US"/>
              <a:t>CLICK TO EDIT 2-LINE HEADLINE</a:t>
            </a:r>
            <a:br>
              <a:rPr lang="en-US"/>
            </a:br>
            <a:r>
              <a:rPr lang="en-US"/>
              <a:t>CLICK TO EDIT 2-LINE HEADLINE</a:t>
            </a: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385" name="Text Placeholder 3">
            <a:extLst>
              <a:ext uri="{FF2B5EF4-FFF2-40B4-BE49-F238E27FC236}">
                <a16:creationId xmlns:a16="http://schemas.microsoft.com/office/drawing/2014/main" id="{778685E8-2544-6E42-8A33-C370488772B6}"/>
              </a:ext>
            </a:extLst>
          </p:cNvPr>
          <p:cNvSpPr>
            <a:spLocks noGrp="1"/>
          </p:cNvSpPr>
          <p:nvPr>
            <p:ph type="body" sz="quarter" idx="14"/>
          </p:nvPr>
        </p:nvSpPr>
        <p:spPr>
          <a:xfrm>
            <a:off x="6383316" y="1963039"/>
            <a:ext cx="4195762" cy="486470"/>
          </a:xfrm>
        </p:spPr>
        <p:txBody>
          <a:bodyPr/>
          <a:lstStyle>
            <a:lvl1pPr algn="ctr">
              <a:spcAft>
                <a:spcPts val="0"/>
              </a:spcAf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013AEE2-5B2F-C64A-BAC4-37D30141F336}"/>
              </a:ext>
            </a:extLst>
          </p:cNvPr>
          <p:cNvSpPr>
            <a:spLocks noGrp="1"/>
          </p:cNvSpPr>
          <p:nvPr>
            <p:ph type="body" sz="quarter" idx="15"/>
          </p:nvPr>
        </p:nvSpPr>
        <p:spPr>
          <a:xfrm>
            <a:off x="1432737" y="1963039"/>
            <a:ext cx="4195762" cy="486470"/>
          </a:xfrm>
        </p:spPr>
        <p:txBody>
          <a:bodyPr/>
          <a:lstStyle>
            <a:lvl1pPr algn="ctr">
              <a:spcAft>
                <a:spcPts val="0"/>
              </a:spcAft>
              <a:defRPr/>
            </a:lvl1pPr>
          </a:lstStyle>
          <a:p>
            <a:pPr lvl="0"/>
            <a:r>
              <a:rPr lang="en-US"/>
              <a:t>Click to edit Master text styles</a:t>
            </a:r>
          </a:p>
        </p:txBody>
      </p:sp>
      <p:pic>
        <p:nvPicPr>
          <p:cNvPr id="17" name="Picture 16">
            <a:extLst>
              <a:ext uri="{FF2B5EF4-FFF2-40B4-BE49-F238E27FC236}">
                <a16:creationId xmlns:a16="http://schemas.microsoft.com/office/drawing/2014/main" id="{78828F43-FCCA-9A48-948D-0E17C1D7C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9" name="Straight Connector 18">
            <a:extLst>
              <a:ext uri="{FF2B5EF4-FFF2-40B4-BE49-F238E27FC236}">
                <a16:creationId xmlns:a16="http://schemas.microsoft.com/office/drawing/2014/main" id="{B5342618-6783-B749-879C-A756B6FE427B}"/>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5477C0D-6FE7-3346-9C4B-4609C43DC35A}"/>
              </a:ext>
            </a:extLst>
          </p:cNvPr>
          <p:cNvGrpSpPr/>
          <p:nvPr userDrawn="1"/>
        </p:nvGrpSpPr>
        <p:grpSpPr>
          <a:xfrm rot="5400000" flipV="1">
            <a:off x="3403030" y="2650956"/>
            <a:ext cx="240526" cy="254331"/>
            <a:chOff x="490994" y="3291900"/>
            <a:chExt cx="240526" cy="254331"/>
          </a:xfrm>
        </p:grpSpPr>
        <p:cxnSp>
          <p:nvCxnSpPr>
            <p:cNvPr id="21" name="Straight Connector 20">
              <a:extLst>
                <a:ext uri="{FF2B5EF4-FFF2-40B4-BE49-F238E27FC236}">
                  <a16:creationId xmlns:a16="http://schemas.microsoft.com/office/drawing/2014/main" id="{3BBDAA08-1D5B-5F4C-A997-483CE68F4CBD}"/>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3D8C8D-25A6-864E-9065-A1ED385DC137}"/>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47E7FA5-EB91-0542-89EA-1FD601248763}"/>
              </a:ext>
            </a:extLst>
          </p:cNvPr>
          <p:cNvGrpSpPr/>
          <p:nvPr userDrawn="1"/>
        </p:nvGrpSpPr>
        <p:grpSpPr>
          <a:xfrm rot="5400000" flipV="1">
            <a:off x="8346506" y="2650957"/>
            <a:ext cx="240526" cy="254331"/>
            <a:chOff x="490994" y="3291900"/>
            <a:chExt cx="240526" cy="254331"/>
          </a:xfrm>
        </p:grpSpPr>
        <p:cxnSp>
          <p:nvCxnSpPr>
            <p:cNvPr id="24" name="Straight Connector 23">
              <a:extLst>
                <a:ext uri="{FF2B5EF4-FFF2-40B4-BE49-F238E27FC236}">
                  <a16:creationId xmlns:a16="http://schemas.microsoft.com/office/drawing/2014/main" id="{5F86B625-1D18-BA4B-8254-B6D36B704AD3}"/>
                </a:ext>
              </a:extLst>
            </p:cNvPr>
            <p:cNvCxnSpPr>
              <a:cxnSpLocks/>
            </p:cNvCxnSpPr>
            <p:nvPr/>
          </p:nvCxnSpPr>
          <p:spPr>
            <a:xfrm>
              <a:off x="500049" y="3422128"/>
              <a:ext cx="23147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2AF79-4080-EF44-9076-EB75E78AA858}"/>
                </a:ext>
              </a:extLst>
            </p:cNvPr>
            <p:cNvCxnSpPr>
              <a:cxnSpLocks/>
            </p:cNvCxnSpPr>
            <p:nvPr/>
          </p:nvCxnSpPr>
          <p:spPr>
            <a:xfrm rot="16200000">
              <a:off x="363828" y="3419066"/>
              <a:ext cx="25433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3">
            <a:extLst>
              <a:ext uri="{FF2B5EF4-FFF2-40B4-BE49-F238E27FC236}">
                <a16:creationId xmlns:a16="http://schemas.microsoft.com/office/drawing/2014/main" id="{CCC73DC1-94DB-442A-853A-3CACB5220FC6}"/>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4251987530"/>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xes General (1-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34" name="Text Placeholder 5">
            <a:extLst>
              <a:ext uri="{FF2B5EF4-FFF2-40B4-BE49-F238E27FC236}">
                <a16:creationId xmlns:a16="http://schemas.microsoft.com/office/drawing/2014/main" id="{5DB9D956-84DE-AC44-889B-940C0913BBC7}"/>
              </a:ext>
            </a:extLst>
          </p:cNvPr>
          <p:cNvSpPr>
            <a:spLocks noGrp="1"/>
          </p:cNvSpPr>
          <p:nvPr>
            <p:ph type="body" sz="quarter" idx="13" hasCustomPrompt="1"/>
          </p:nvPr>
        </p:nvSpPr>
        <p:spPr>
          <a:xfrm>
            <a:off x="500048" y="950426"/>
            <a:ext cx="4465983"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35" name="Title 4">
            <a:extLst>
              <a:ext uri="{FF2B5EF4-FFF2-40B4-BE49-F238E27FC236}">
                <a16:creationId xmlns:a16="http://schemas.microsoft.com/office/drawing/2014/main" id="{DBF529D1-889B-4343-876F-97AB70D95259}"/>
              </a:ext>
            </a:extLst>
          </p:cNvPr>
          <p:cNvSpPr>
            <a:spLocks noGrp="1"/>
          </p:cNvSpPr>
          <p:nvPr>
            <p:ph type="title" hasCustomPrompt="1"/>
          </p:nvPr>
        </p:nvSpPr>
        <p:spPr>
          <a:xfrm>
            <a:off x="500049" y="533400"/>
            <a:ext cx="4465984" cy="366922"/>
          </a:xfrm>
        </p:spPr>
        <p:txBody>
          <a:bodyPr/>
          <a:lstStyle>
            <a:lvl1pPr>
              <a:defRPr sz="2800" b="1" baseline="0">
                <a:solidFill>
                  <a:schemeClr val="tx1"/>
                </a:solidFill>
              </a:defRPr>
            </a:lvl1pPr>
          </a:lstStyle>
          <a:p>
            <a:r>
              <a:rPr lang="en-US"/>
              <a:t>CLICK TO EDIT 1-LINE</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E36781-55F2-F042-9323-87E053E74D99}"/>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2" name="Isosceles Triangle 76">
            <a:extLst>
              <a:ext uri="{FF2B5EF4-FFF2-40B4-BE49-F238E27FC236}">
                <a16:creationId xmlns:a16="http://schemas.microsoft.com/office/drawing/2014/main" id="{15F976A4-F766-074C-9FBB-9D7E618FD97C}"/>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Isosceles Triangle 76">
            <a:extLst>
              <a:ext uri="{FF2B5EF4-FFF2-40B4-BE49-F238E27FC236}">
                <a16:creationId xmlns:a16="http://schemas.microsoft.com/office/drawing/2014/main" id="{416920B4-4E51-4A4A-B575-9417F78C425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5" name="Straight Connector 24">
            <a:extLst>
              <a:ext uri="{FF2B5EF4-FFF2-40B4-BE49-F238E27FC236}">
                <a16:creationId xmlns:a16="http://schemas.microsoft.com/office/drawing/2014/main" id="{3A3D247D-6437-5541-80B0-ACB9AE188B2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41920E-743D-7340-9608-6EFF880C4C9F}"/>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F114984-2CAF-6B4B-B217-5E282F46588E}"/>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BCC098C9-DB93-8349-85E1-EC89DF0EF6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6BA3C9F-B13B-9B45-8AC5-44CCA1F755FD}"/>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0" name="Isosceles Triangle 26">
            <a:extLst>
              <a:ext uri="{FF2B5EF4-FFF2-40B4-BE49-F238E27FC236}">
                <a16:creationId xmlns:a16="http://schemas.microsoft.com/office/drawing/2014/main" id="{66C242F2-6137-D746-892F-93D3DA85A1AA}"/>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Isosceles Triangle 26">
            <a:extLst>
              <a:ext uri="{FF2B5EF4-FFF2-40B4-BE49-F238E27FC236}">
                <a16:creationId xmlns:a16="http://schemas.microsoft.com/office/drawing/2014/main" id="{31E0904F-366B-844B-9E80-C33765471879}"/>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2" name="Straight Connector 31">
            <a:extLst>
              <a:ext uri="{FF2B5EF4-FFF2-40B4-BE49-F238E27FC236}">
                <a16:creationId xmlns:a16="http://schemas.microsoft.com/office/drawing/2014/main" id="{798DD003-0946-384B-B44E-29165BEB382E}"/>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519466-349D-7642-8A38-14F5F7A7976E}"/>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42" name="TextBox 41">
            <a:extLst>
              <a:ext uri="{FF2B5EF4-FFF2-40B4-BE49-F238E27FC236}">
                <a16:creationId xmlns:a16="http://schemas.microsoft.com/office/drawing/2014/main" id="{B9B6B254-B5A6-9E40-A66C-693A05A6732F}"/>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43" name="TextBox 42">
            <a:extLst>
              <a:ext uri="{FF2B5EF4-FFF2-40B4-BE49-F238E27FC236}">
                <a16:creationId xmlns:a16="http://schemas.microsoft.com/office/drawing/2014/main" id="{7F6045FE-EFB6-7848-9B0F-F118EC39DD1F}"/>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33" name="Slide Number Placeholder 3">
            <a:extLst>
              <a:ext uri="{FF2B5EF4-FFF2-40B4-BE49-F238E27FC236}">
                <a16:creationId xmlns:a16="http://schemas.microsoft.com/office/drawing/2014/main" id="{2FB32855-47C2-4625-BAED-CB928E2D1420}"/>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835702701"/>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xes Regional (1-Line) Head ">
    <p:bg>
      <p:bgPr>
        <a:solidFill>
          <a:schemeClr val="bg1"/>
        </a:solidFill>
        <a:effectLst/>
      </p:bgPr>
    </p:bg>
    <p:spTree>
      <p:nvGrpSpPr>
        <p:cNvPr id="1" name=""/>
        <p:cNvGrpSpPr/>
        <p:nvPr/>
      </p:nvGrpSpPr>
      <p:grpSpPr>
        <a:xfrm>
          <a:off x="0" y="0"/>
          <a:ext cx="0" cy="0"/>
          <a:chOff x="0" y="0"/>
          <a:chExt cx="0" cy="0"/>
        </a:xfrm>
      </p:grpSpPr>
      <p:sp>
        <p:nvSpPr>
          <p:cNvPr id="23" name="Freeform: Shape 1">
            <a:extLst>
              <a:ext uri="{FF2B5EF4-FFF2-40B4-BE49-F238E27FC236}">
                <a16:creationId xmlns:a16="http://schemas.microsoft.com/office/drawing/2014/main" id="{8B5B8BD0-A24C-5B43-BEE6-EEAFEA4E4B7F}"/>
              </a:ext>
            </a:extLst>
          </p:cNvPr>
          <p:cNvSpPr/>
          <p:nvPr userDrawn="1"/>
        </p:nvSpPr>
        <p:spPr>
          <a:xfrm>
            <a:off x="4419073" y="2835024"/>
            <a:ext cx="2486268" cy="1505617"/>
          </a:xfrm>
          <a:custGeom>
            <a:avLst/>
            <a:gdLst>
              <a:gd name="connsiteX0" fmla="*/ 0 w 3374795"/>
              <a:gd name="connsiteY0" fmla="*/ 1348033 h 1348033"/>
              <a:gd name="connsiteX1" fmla="*/ 2253006 w 3374795"/>
              <a:gd name="connsiteY1" fmla="*/ 0 h 1348033"/>
              <a:gd name="connsiteX2" fmla="*/ 3374795 w 3374795"/>
              <a:gd name="connsiteY2" fmla="*/ 631596 h 1348033"/>
              <a:gd name="connsiteX3" fmla="*/ 0 w 3374795"/>
              <a:gd name="connsiteY3" fmla="*/ 1348033 h 1348033"/>
              <a:gd name="connsiteX0" fmla="*/ 0 w 3184790"/>
              <a:gd name="connsiteY0" fmla="*/ 1348033 h 1348033"/>
              <a:gd name="connsiteX1" fmla="*/ 2253006 w 3184790"/>
              <a:gd name="connsiteY1" fmla="*/ 0 h 1348033"/>
              <a:gd name="connsiteX2" fmla="*/ 3184790 w 3184790"/>
              <a:gd name="connsiteY2" fmla="*/ 477217 h 1348033"/>
              <a:gd name="connsiteX3" fmla="*/ 0 w 3184790"/>
              <a:gd name="connsiteY3" fmla="*/ 1348033 h 1348033"/>
              <a:gd name="connsiteX0" fmla="*/ 0 w 2899783"/>
              <a:gd name="connsiteY0" fmla="*/ 1134277 h 1134277"/>
              <a:gd name="connsiteX1" fmla="*/ 1967999 w 2899783"/>
              <a:gd name="connsiteY1" fmla="*/ 0 h 1134277"/>
              <a:gd name="connsiteX2" fmla="*/ 2899783 w 2899783"/>
              <a:gd name="connsiteY2" fmla="*/ 477217 h 1134277"/>
              <a:gd name="connsiteX3" fmla="*/ 0 w 2899783"/>
              <a:gd name="connsiteY3" fmla="*/ 1134277 h 1134277"/>
              <a:gd name="connsiteX0" fmla="*/ 0 w 2885715"/>
              <a:gd name="connsiteY0" fmla="*/ 1101452 h 1101452"/>
              <a:gd name="connsiteX1" fmla="*/ 1953931 w 2885715"/>
              <a:gd name="connsiteY1" fmla="*/ 0 h 1101452"/>
              <a:gd name="connsiteX2" fmla="*/ 2885715 w 2885715"/>
              <a:gd name="connsiteY2" fmla="*/ 477217 h 1101452"/>
              <a:gd name="connsiteX3" fmla="*/ 0 w 2885715"/>
              <a:gd name="connsiteY3" fmla="*/ 1101452 h 1101452"/>
              <a:gd name="connsiteX0" fmla="*/ 0 w 2932608"/>
              <a:gd name="connsiteY0" fmla="*/ 1101452 h 1101452"/>
              <a:gd name="connsiteX1" fmla="*/ 1953931 w 2932608"/>
              <a:gd name="connsiteY1" fmla="*/ 0 h 1101452"/>
              <a:gd name="connsiteX2" fmla="*/ 2932608 w 2932608"/>
              <a:gd name="connsiteY2" fmla="*/ 491284 h 1101452"/>
              <a:gd name="connsiteX3" fmla="*/ 0 w 2932608"/>
              <a:gd name="connsiteY3" fmla="*/ 1101452 h 1101452"/>
              <a:gd name="connsiteX0" fmla="*/ 0 w 2943240"/>
              <a:gd name="connsiteY0" fmla="*/ 1101452 h 1101452"/>
              <a:gd name="connsiteX1" fmla="*/ 1953931 w 2943240"/>
              <a:gd name="connsiteY1" fmla="*/ 0 h 1101452"/>
              <a:gd name="connsiteX2" fmla="*/ 2943240 w 2943240"/>
              <a:gd name="connsiteY2" fmla="*/ 523181 h 1101452"/>
              <a:gd name="connsiteX3" fmla="*/ 0 w 2943240"/>
              <a:gd name="connsiteY3" fmla="*/ 1101452 h 1101452"/>
              <a:gd name="connsiteX0" fmla="*/ 0 w 2943240"/>
              <a:gd name="connsiteY0" fmla="*/ 1090819 h 1090819"/>
              <a:gd name="connsiteX1" fmla="*/ 1953931 w 2943240"/>
              <a:gd name="connsiteY1" fmla="*/ 0 h 1090819"/>
              <a:gd name="connsiteX2" fmla="*/ 2943240 w 2943240"/>
              <a:gd name="connsiteY2" fmla="*/ 523181 h 1090819"/>
              <a:gd name="connsiteX3" fmla="*/ 0 w 2943240"/>
              <a:gd name="connsiteY3" fmla="*/ 1090819 h 1090819"/>
              <a:gd name="connsiteX0" fmla="*/ 0 w 2922614"/>
              <a:gd name="connsiteY0" fmla="*/ 1090819 h 1090819"/>
              <a:gd name="connsiteX1" fmla="*/ 1953931 w 2922614"/>
              <a:gd name="connsiteY1" fmla="*/ 0 h 1090819"/>
              <a:gd name="connsiteX2" fmla="*/ 2922614 w 2922614"/>
              <a:gd name="connsiteY2" fmla="*/ 495680 h 1090819"/>
              <a:gd name="connsiteX3" fmla="*/ 0 w 2922614"/>
              <a:gd name="connsiteY3" fmla="*/ 1090819 h 1090819"/>
              <a:gd name="connsiteX0" fmla="*/ 0 w 2929489"/>
              <a:gd name="connsiteY0" fmla="*/ 1111445 h 1111445"/>
              <a:gd name="connsiteX1" fmla="*/ 1960806 w 2929489"/>
              <a:gd name="connsiteY1" fmla="*/ 0 h 1111445"/>
              <a:gd name="connsiteX2" fmla="*/ 2929489 w 2929489"/>
              <a:gd name="connsiteY2" fmla="*/ 495680 h 1111445"/>
              <a:gd name="connsiteX3" fmla="*/ 0 w 2929489"/>
              <a:gd name="connsiteY3" fmla="*/ 1111445 h 1111445"/>
              <a:gd name="connsiteX0" fmla="*/ 0 w 2929489"/>
              <a:gd name="connsiteY0" fmla="*/ 1111445 h 1111445"/>
              <a:gd name="connsiteX1" fmla="*/ 1960806 w 2929489"/>
              <a:gd name="connsiteY1" fmla="*/ 0 h 1111445"/>
              <a:gd name="connsiteX2" fmla="*/ 2929489 w 2929489"/>
              <a:gd name="connsiteY2" fmla="*/ 516305 h 1111445"/>
              <a:gd name="connsiteX3" fmla="*/ 0 w 2929489"/>
              <a:gd name="connsiteY3" fmla="*/ 1111445 h 1111445"/>
              <a:gd name="connsiteX0" fmla="*/ 0 w 2926314"/>
              <a:gd name="connsiteY0" fmla="*/ 1098745 h 1098745"/>
              <a:gd name="connsiteX1" fmla="*/ 1957631 w 2926314"/>
              <a:gd name="connsiteY1" fmla="*/ 0 h 1098745"/>
              <a:gd name="connsiteX2" fmla="*/ 2926314 w 2926314"/>
              <a:gd name="connsiteY2" fmla="*/ 516305 h 1098745"/>
              <a:gd name="connsiteX3" fmla="*/ 0 w 2926314"/>
              <a:gd name="connsiteY3" fmla="*/ 1098745 h 1098745"/>
              <a:gd name="connsiteX0" fmla="*/ 0 w 2926314"/>
              <a:gd name="connsiteY0" fmla="*/ 1111445 h 1111445"/>
              <a:gd name="connsiteX1" fmla="*/ 1957631 w 2926314"/>
              <a:gd name="connsiteY1" fmla="*/ 0 h 1111445"/>
              <a:gd name="connsiteX2" fmla="*/ 2926314 w 2926314"/>
              <a:gd name="connsiteY2" fmla="*/ 516305 h 1111445"/>
              <a:gd name="connsiteX3" fmla="*/ 0 w 2926314"/>
              <a:gd name="connsiteY3" fmla="*/ 1111445 h 1111445"/>
              <a:gd name="connsiteX0" fmla="*/ 0 w 2903165"/>
              <a:gd name="connsiteY0" fmla="*/ 1157744 h 1157744"/>
              <a:gd name="connsiteX1" fmla="*/ 1934482 w 2903165"/>
              <a:gd name="connsiteY1" fmla="*/ 0 h 1157744"/>
              <a:gd name="connsiteX2" fmla="*/ 2903165 w 2903165"/>
              <a:gd name="connsiteY2" fmla="*/ 516305 h 1157744"/>
              <a:gd name="connsiteX3" fmla="*/ 0 w 2903165"/>
              <a:gd name="connsiteY3" fmla="*/ 1157744 h 1157744"/>
              <a:gd name="connsiteX0" fmla="*/ 0 w 2926314"/>
              <a:gd name="connsiteY0" fmla="*/ 1157744 h 1157744"/>
              <a:gd name="connsiteX1" fmla="*/ 1934482 w 2926314"/>
              <a:gd name="connsiteY1" fmla="*/ 0 h 1157744"/>
              <a:gd name="connsiteX2" fmla="*/ 2926314 w 2926314"/>
              <a:gd name="connsiteY2" fmla="*/ 504730 h 1157744"/>
              <a:gd name="connsiteX3" fmla="*/ 0 w 2926314"/>
              <a:gd name="connsiteY3" fmla="*/ 1157744 h 1157744"/>
              <a:gd name="connsiteX0" fmla="*/ 0 w 2790662"/>
              <a:gd name="connsiteY0" fmla="*/ 1157744 h 1157744"/>
              <a:gd name="connsiteX1" fmla="*/ 1934482 w 2790662"/>
              <a:gd name="connsiteY1" fmla="*/ 0 h 1157744"/>
              <a:gd name="connsiteX2" fmla="*/ 2790662 w 2790662"/>
              <a:gd name="connsiteY2" fmla="*/ 575069 h 1157744"/>
              <a:gd name="connsiteX3" fmla="*/ 0 w 2790662"/>
              <a:gd name="connsiteY3" fmla="*/ 1157744 h 1157744"/>
              <a:gd name="connsiteX0" fmla="*/ 0 w 2564574"/>
              <a:gd name="connsiteY0" fmla="*/ 1298421 h 1298421"/>
              <a:gd name="connsiteX1" fmla="*/ 1708394 w 2564574"/>
              <a:gd name="connsiteY1" fmla="*/ 0 h 1298421"/>
              <a:gd name="connsiteX2" fmla="*/ 2564574 w 2564574"/>
              <a:gd name="connsiteY2" fmla="*/ 575069 h 1298421"/>
              <a:gd name="connsiteX3" fmla="*/ 0 w 2564574"/>
              <a:gd name="connsiteY3" fmla="*/ 1298421 h 1298421"/>
              <a:gd name="connsiteX0" fmla="*/ 0 w 2564574"/>
              <a:gd name="connsiteY0" fmla="*/ 1374621 h 1374621"/>
              <a:gd name="connsiteX1" fmla="*/ 1647434 w 2564574"/>
              <a:gd name="connsiteY1" fmla="*/ 0 h 1374621"/>
              <a:gd name="connsiteX2" fmla="*/ 2564574 w 2564574"/>
              <a:gd name="connsiteY2" fmla="*/ 651269 h 1374621"/>
              <a:gd name="connsiteX3" fmla="*/ 0 w 2564574"/>
              <a:gd name="connsiteY3" fmla="*/ 1374621 h 1374621"/>
              <a:gd name="connsiteX0" fmla="*/ 0 w 2584894"/>
              <a:gd name="connsiteY0" fmla="*/ 1379701 h 1379701"/>
              <a:gd name="connsiteX1" fmla="*/ 1667754 w 2584894"/>
              <a:gd name="connsiteY1" fmla="*/ 0 h 1379701"/>
              <a:gd name="connsiteX2" fmla="*/ 2584894 w 2584894"/>
              <a:gd name="connsiteY2" fmla="*/ 651269 h 1379701"/>
              <a:gd name="connsiteX3" fmla="*/ 0 w 2584894"/>
              <a:gd name="connsiteY3" fmla="*/ 1379701 h 1379701"/>
              <a:gd name="connsiteX0" fmla="*/ 0 w 2534094"/>
              <a:gd name="connsiteY0" fmla="*/ 1379701 h 1379701"/>
              <a:gd name="connsiteX1" fmla="*/ 1667754 w 2534094"/>
              <a:gd name="connsiteY1" fmla="*/ 0 h 1379701"/>
              <a:gd name="connsiteX2" fmla="*/ 2534094 w 2534094"/>
              <a:gd name="connsiteY2" fmla="*/ 625869 h 1379701"/>
              <a:gd name="connsiteX3" fmla="*/ 0 w 2534094"/>
              <a:gd name="connsiteY3" fmla="*/ 1379701 h 1379701"/>
              <a:gd name="connsiteX0" fmla="*/ 0 w 2503614"/>
              <a:gd name="connsiteY0" fmla="*/ 1379701 h 1379701"/>
              <a:gd name="connsiteX1" fmla="*/ 1667754 w 2503614"/>
              <a:gd name="connsiteY1" fmla="*/ 0 h 1379701"/>
              <a:gd name="connsiteX2" fmla="*/ 2503614 w 2503614"/>
              <a:gd name="connsiteY2" fmla="*/ 615709 h 1379701"/>
              <a:gd name="connsiteX3" fmla="*/ 0 w 2503614"/>
              <a:gd name="connsiteY3" fmla="*/ 1379701 h 1379701"/>
              <a:gd name="connsiteX0" fmla="*/ 0 w 2537068"/>
              <a:gd name="connsiteY0" fmla="*/ 1296067 h 1296067"/>
              <a:gd name="connsiteX1" fmla="*/ 1701208 w 2537068"/>
              <a:gd name="connsiteY1" fmla="*/ 0 h 1296067"/>
              <a:gd name="connsiteX2" fmla="*/ 2537068 w 2537068"/>
              <a:gd name="connsiteY2" fmla="*/ 615709 h 1296067"/>
              <a:gd name="connsiteX3" fmla="*/ 0 w 2537068"/>
              <a:gd name="connsiteY3" fmla="*/ 1296067 h 1296067"/>
              <a:gd name="connsiteX0" fmla="*/ 0 w 2549768"/>
              <a:gd name="connsiteY0" fmla="*/ 1296067 h 1296067"/>
              <a:gd name="connsiteX1" fmla="*/ 1701208 w 2549768"/>
              <a:gd name="connsiteY1" fmla="*/ 0 h 1296067"/>
              <a:gd name="connsiteX2" fmla="*/ 2549768 w 2549768"/>
              <a:gd name="connsiteY2" fmla="*/ 717309 h 1296067"/>
              <a:gd name="connsiteX3" fmla="*/ 0 w 2549768"/>
              <a:gd name="connsiteY3" fmla="*/ 1296067 h 1296067"/>
              <a:gd name="connsiteX0" fmla="*/ 0 w 2562468"/>
              <a:gd name="connsiteY0" fmla="*/ 1524667 h 1524667"/>
              <a:gd name="connsiteX1" fmla="*/ 1713908 w 2562468"/>
              <a:gd name="connsiteY1" fmla="*/ 0 h 1524667"/>
              <a:gd name="connsiteX2" fmla="*/ 2562468 w 2562468"/>
              <a:gd name="connsiteY2" fmla="*/ 717309 h 1524667"/>
              <a:gd name="connsiteX3" fmla="*/ 0 w 2562468"/>
              <a:gd name="connsiteY3" fmla="*/ 1524667 h 1524667"/>
              <a:gd name="connsiteX0" fmla="*/ 0 w 2562468"/>
              <a:gd name="connsiteY0" fmla="*/ 1543717 h 1543717"/>
              <a:gd name="connsiteX1" fmla="*/ 1713908 w 2562468"/>
              <a:gd name="connsiteY1" fmla="*/ 0 h 1543717"/>
              <a:gd name="connsiteX2" fmla="*/ 2562468 w 2562468"/>
              <a:gd name="connsiteY2" fmla="*/ 717309 h 1543717"/>
              <a:gd name="connsiteX3" fmla="*/ 0 w 2562468"/>
              <a:gd name="connsiteY3" fmla="*/ 1543717 h 1543717"/>
              <a:gd name="connsiteX0" fmla="*/ 0 w 2486268"/>
              <a:gd name="connsiteY0" fmla="*/ 1505617 h 1505617"/>
              <a:gd name="connsiteX1" fmla="*/ 1637708 w 2486268"/>
              <a:gd name="connsiteY1" fmla="*/ 0 h 1505617"/>
              <a:gd name="connsiteX2" fmla="*/ 2486268 w 2486268"/>
              <a:gd name="connsiteY2" fmla="*/ 717309 h 1505617"/>
              <a:gd name="connsiteX3" fmla="*/ 0 w 2486268"/>
              <a:gd name="connsiteY3" fmla="*/ 1505617 h 1505617"/>
            </a:gdLst>
            <a:ahLst/>
            <a:cxnLst>
              <a:cxn ang="0">
                <a:pos x="connsiteX0" y="connsiteY0"/>
              </a:cxn>
              <a:cxn ang="0">
                <a:pos x="connsiteX1" y="connsiteY1"/>
              </a:cxn>
              <a:cxn ang="0">
                <a:pos x="connsiteX2" y="connsiteY2"/>
              </a:cxn>
              <a:cxn ang="0">
                <a:pos x="connsiteX3" y="connsiteY3"/>
              </a:cxn>
            </a:cxnLst>
            <a:rect l="l" t="t" r="r" b="b"/>
            <a:pathLst>
              <a:path w="2486268" h="1505617">
                <a:moveTo>
                  <a:pt x="0" y="1505617"/>
                </a:moveTo>
                <a:lnTo>
                  <a:pt x="1637708" y="0"/>
                </a:lnTo>
                <a:lnTo>
                  <a:pt x="2486268" y="717309"/>
                </a:lnTo>
                <a:lnTo>
                  <a:pt x="0" y="1505617"/>
                </a:lnTo>
                <a:close/>
              </a:path>
            </a:pathLst>
          </a:custGeom>
          <a:solidFill>
            <a:schemeClr val="bg2">
              <a:lumMod val="75000"/>
              <a:alpha val="26000"/>
            </a:schemeClr>
          </a:solidFill>
          <a:ln w="3175">
            <a:solidFill>
              <a:schemeClr val="bg1">
                <a:lumMod val="50000"/>
              </a:schemeClr>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5F6F6">
                  <a:lumMod val="50000"/>
                </a:srgbClr>
              </a:solidFill>
              <a:effectLst/>
              <a:uLnTx/>
              <a:uFillTx/>
              <a:latin typeface="Arial" panose="020B0604020202020204" pitchFamily="34" charset="0"/>
              <a:ea typeface="+mn-ea"/>
              <a:cs typeface="+mn-cs"/>
            </a:endParaRPr>
          </a:p>
        </p:txBody>
      </p:sp>
      <p:graphicFrame>
        <p:nvGraphicFramePr>
          <p:cNvPr id="39" name="Chart 38">
            <a:extLst>
              <a:ext uri="{FF2B5EF4-FFF2-40B4-BE49-F238E27FC236}">
                <a16:creationId xmlns:a16="http://schemas.microsoft.com/office/drawing/2014/main" id="{4E5556B4-3CAE-D54A-A7C9-61B9CA2C6C70}"/>
              </a:ext>
            </a:extLst>
          </p:cNvPr>
          <p:cNvGraphicFramePr/>
          <p:nvPr userDrawn="1">
            <p:extLst>
              <p:ext uri="{D42A27DB-BD31-4B8C-83A1-F6EECF244321}">
                <p14:modId xmlns:p14="http://schemas.microsoft.com/office/powerpoint/2010/main" val="1054825506"/>
              </p:ext>
            </p:extLst>
          </p:nvPr>
        </p:nvGraphicFramePr>
        <p:xfrm>
          <a:off x="3733056" y="1696296"/>
          <a:ext cx="4958605" cy="3483864"/>
        </p:xfrm>
        <a:graphic>
          <a:graphicData uri="http://schemas.openxmlformats.org/drawingml/2006/chart">
            <c:chart xmlns:c="http://schemas.openxmlformats.org/drawingml/2006/chart" xmlns:r="http://schemas.openxmlformats.org/officeDocument/2006/relationships" r:id="rId2"/>
          </a:graphicData>
        </a:graphic>
      </p:graphicFrame>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sp>
        <p:nvSpPr>
          <p:cNvPr id="34" name="Text Placeholder 5">
            <a:extLst>
              <a:ext uri="{FF2B5EF4-FFF2-40B4-BE49-F238E27FC236}">
                <a16:creationId xmlns:a16="http://schemas.microsoft.com/office/drawing/2014/main" id="{5DB9D956-84DE-AC44-889B-940C0913BBC7}"/>
              </a:ext>
            </a:extLst>
          </p:cNvPr>
          <p:cNvSpPr>
            <a:spLocks noGrp="1"/>
          </p:cNvSpPr>
          <p:nvPr>
            <p:ph type="body" sz="quarter" idx="13" hasCustomPrompt="1"/>
          </p:nvPr>
        </p:nvSpPr>
        <p:spPr>
          <a:xfrm>
            <a:off x="500048" y="950426"/>
            <a:ext cx="4465983"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35" name="Title 4">
            <a:extLst>
              <a:ext uri="{FF2B5EF4-FFF2-40B4-BE49-F238E27FC236}">
                <a16:creationId xmlns:a16="http://schemas.microsoft.com/office/drawing/2014/main" id="{DBF529D1-889B-4343-876F-97AB70D95259}"/>
              </a:ext>
            </a:extLst>
          </p:cNvPr>
          <p:cNvSpPr>
            <a:spLocks noGrp="1"/>
          </p:cNvSpPr>
          <p:nvPr>
            <p:ph type="title" hasCustomPrompt="1"/>
          </p:nvPr>
        </p:nvSpPr>
        <p:spPr>
          <a:xfrm>
            <a:off x="500049" y="533399"/>
            <a:ext cx="4465984" cy="352053"/>
          </a:xfrm>
        </p:spPr>
        <p:txBody>
          <a:bodyPr/>
          <a:lstStyle>
            <a:lvl1pPr>
              <a:defRPr sz="2800" b="1" baseline="0">
                <a:solidFill>
                  <a:schemeClr val="tx1"/>
                </a:solidFill>
              </a:defRPr>
            </a:lvl1pPr>
          </a:lstStyle>
          <a:p>
            <a:r>
              <a:rPr lang="en-US"/>
              <a:t>CLICK TO EDIT 1-LINE</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E36781-55F2-F042-9323-87E053E74D99}"/>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2" name="Isosceles Triangle 76">
            <a:extLst>
              <a:ext uri="{FF2B5EF4-FFF2-40B4-BE49-F238E27FC236}">
                <a16:creationId xmlns:a16="http://schemas.microsoft.com/office/drawing/2014/main" id="{15F976A4-F766-074C-9FBB-9D7E618FD97C}"/>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Isosceles Triangle 76">
            <a:extLst>
              <a:ext uri="{FF2B5EF4-FFF2-40B4-BE49-F238E27FC236}">
                <a16:creationId xmlns:a16="http://schemas.microsoft.com/office/drawing/2014/main" id="{416920B4-4E51-4A4A-B575-9417F78C425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5" name="Straight Connector 24">
            <a:extLst>
              <a:ext uri="{FF2B5EF4-FFF2-40B4-BE49-F238E27FC236}">
                <a16:creationId xmlns:a16="http://schemas.microsoft.com/office/drawing/2014/main" id="{3A3D247D-6437-5541-80B0-ACB9AE188B2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41920E-743D-7340-9608-6EFF880C4C9F}"/>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F114984-2CAF-6B4B-B217-5E282F46588E}"/>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BCC098C9-DB93-8349-85E1-EC89DF0EF6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6BA3C9F-B13B-9B45-8AC5-44CCA1F755FD}"/>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0" name="Isosceles Triangle 26">
            <a:extLst>
              <a:ext uri="{FF2B5EF4-FFF2-40B4-BE49-F238E27FC236}">
                <a16:creationId xmlns:a16="http://schemas.microsoft.com/office/drawing/2014/main" id="{66C242F2-6137-D746-892F-93D3DA85A1AA}"/>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Isosceles Triangle 26">
            <a:extLst>
              <a:ext uri="{FF2B5EF4-FFF2-40B4-BE49-F238E27FC236}">
                <a16:creationId xmlns:a16="http://schemas.microsoft.com/office/drawing/2014/main" id="{31E0904F-366B-844B-9E80-C33765471879}"/>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2" name="Straight Connector 31">
            <a:extLst>
              <a:ext uri="{FF2B5EF4-FFF2-40B4-BE49-F238E27FC236}">
                <a16:creationId xmlns:a16="http://schemas.microsoft.com/office/drawing/2014/main" id="{798DD003-0946-384B-B44E-29165BEB382E}"/>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519466-349D-7642-8A38-14F5F7A7976E}"/>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42" name="TextBox 41">
            <a:extLst>
              <a:ext uri="{FF2B5EF4-FFF2-40B4-BE49-F238E27FC236}">
                <a16:creationId xmlns:a16="http://schemas.microsoft.com/office/drawing/2014/main" id="{B9B6B254-B5A6-9E40-A66C-693A05A6732F}"/>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43" name="TextBox 42">
            <a:extLst>
              <a:ext uri="{FF2B5EF4-FFF2-40B4-BE49-F238E27FC236}">
                <a16:creationId xmlns:a16="http://schemas.microsoft.com/office/drawing/2014/main" id="{7F6045FE-EFB6-7848-9B0F-F118EC39DD1F}"/>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33" name="Slide Number Placeholder 3">
            <a:extLst>
              <a:ext uri="{FF2B5EF4-FFF2-40B4-BE49-F238E27FC236}">
                <a16:creationId xmlns:a16="http://schemas.microsoft.com/office/drawing/2014/main" id="{6F5675EA-68FB-43EE-92B7-E6652FBC5167}"/>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550050301"/>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4A6460-093D-464F-BE79-C78C82E5B13B}"/>
              </a:ext>
            </a:extLst>
          </p:cNvPr>
          <p:cNvSpPr/>
          <p:nvPr userDrawn="1"/>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Title 1">
            <a:extLst>
              <a:ext uri="{FF2B5EF4-FFF2-40B4-BE49-F238E27FC236}">
                <a16:creationId xmlns:a16="http://schemas.microsoft.com/office/drawing/2014/main" id="{EA4882B9-C66A-4D7B-BFFC-671DD77D8BA4}"/>
              </a:ext>
            </a:extLst>
          </p:cNvPr>
          <p:cNvSpPr>
            <a:spLocks noGrp="1"/>
          </p:cNvSpPr>
          <p:nvPr>
            <p:ph type="title" hasCustomPrompt="1"/>
          </p:nvPr>
        </p:nvSpPr>
        <p:spPr>
          <a:xfrm>
            <a:off x="609600" y="2427121"/>
            <a:ext cx="2729345" cy="1228028"/>
          </a:xfrm>
        </p:spPr>
        <p:txBody>
          <a:bodyPr/>
          <a:lstStyle>
            <a:lvl1pPr>
              <a:lnSpc>
                <a:spcPct val="100000"/>
              </a:lnSpc>
              <a:defRPr kumimoji="0" lang="en-US" sz="2400" b="0" i="0" u="none" strike="noStrike" kern="1200" cap="none" spc="150" normalizeH="0" baseline="0" smtClean="0">
                <a:ln>
                  <a:noFill/>
                </a:ln>
                <a:solidFill>
                  <a:schemeClr val="tx1"/>
                </a:solidFill>
                <a:effectLst/>
                <a:uLnTx/>
                <a:uFillTx/>
                <a:latin typeface="Verlag Black"/>
                <a:ea typeface="+mn-ea"/>
                <a:cs typeface="+mn-cs"/>
              </a:defRPr>
            </a:lvl1pPr>
          </a:lstStyle>
          <a:p>
            <a:r>
              <a:rPr lang="en-US"/>
              <a:t>CLICK TO EDIT MASTER TITLE STYLE</a:t>
            </a:r>
          </a:p>
        </p:txBody>
      </p:sp>
      <p:sp>
        <p:nvSpPr>
          <p:cNvPr id="3" name="Slide Number Placeholder 2">
            <a:extLst>
              <a:ext uri="{FF2B5EF4-FFF2-40B4-BE49-F238E27FC236}">
                <a16:creationId xmlns:a16="http://schemas.microsoft.com/office/drawing/2014/main" id="{11DA268C-D7A2-4CD0-A107-C5CFD0817D15}"/>
              </a:ext>
            </a:extLst>
          </p:cNvPr>
          <p:cNvSpPr>
            <a:spLocks noGrp="1"/>
          </p:cNvSpPr>
          <p:nvPr>
            <p:ph type="sldNum" sz="quarter" idx="10"/>
          </p:nvPr>
        </p:nvSpPr>
        <p:spPr/>
        <p:txBody>
          <a:bodyPr/>
          <a:lstStyle/>
          <a:p>
            <a:fld id="{E9625C4B-B71B-4BE7-9266-E8021570290B}" type="slidenum">
              <a:rPr lang="en-US" smtClean="0"/>
              <a:pPr/>
              <a:t>‹#›</a:t>
            </a:fld>
            <a:endParaRPr lang="en-US"/>
          </a:p>
        </p:txBody>
      </p:sp>
      <p:sp>
        <p:nvSpPr>
          <p:cNvPr id="4" name="Isosceles Triangle 3">
            <a:extLst>
              <a:ext uri="{FF2B5EF4-FFF2-40B4-BE49-F238E27FC236}">
                <a16:creationId xmlns:a16="http://schemas.microsoft.com/office/drawing/2014/main" id="{DD32433E-7873-4C83-918C-21137A72EEF6}"/>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sp>
        <p:nvSpPr>
          <p:cNvPr id="6" name="Isosceles Triangle 5">
            <a:extLst>
              <a:ext uri="{FF2B5EF4-FFF2-40B4-BE49-F238E27FC236}">
                <a16:creationId xmlns:a16="http://schemas.microsoft.com/office/drawing/2014/main" id="{24A6F2D1-F2D6-43D1-86C4-340D6C1BA3FE}"/>
              </a:ext>
            </a:extLst>
          </p:cNvPr>
          <p:cNvSpPr/>
          <p:nvPr userDrawn="1"/>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ource Sans Pro Light"/>
              <a:ea typeface="+mn-ea"/>
              <a:cs typeface="+mn-cs"/>
            </a:endParaRPr>
          </a:p>
        </p:txBody>
      </p:sp>
      <p:cxnSp>
        <p:nvCxnSpPr>
          <p:cNvPr id="8" name="Straight Connector 7">
            <a:extLst>
              <a:ext uri="{FF2B5EF4-FFF2-40B4-BE49-F238E27FC236}">
                <a16:creationId xmlns:a16="http://schemas.microsoft.com/office/drawing/2014/main" id="{E4FFA893-5FD9-4C93-B979-07045B56AAF8}"/>
              </a:ext>
            </a:extLst>
          </p:cNvPr>
          <p:cNvCxnSpPr>
            <a:cxnSpLocks/>
          </p:cNvCxnSpPr>
          <p:nvPr userDrawn="1"/>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17D48733-ACD9-48D1-AD92-6AD193250390}"/>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5202961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xes General (2-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DE5C4A1F-FFE3-0441-A4E6-EB7A67E11804}"/>
              </a:ext>
            </a:extLst>
          </p:cNvPr>
          <p:cNvSpPr>
            <a:spLocks noGrp="1"/>
          </p:cNvSpPr>
          <p:nvPr>
            <p:ph type="body" sz="quarter" idx="13" hasCustomPrompt="1"/>
          </p:nvPr>
        </p:nvSpPr>
        <p:spPr>
          <a:xfrm>
            <a:off x="500049" y="1374639"/>
            <a:ext cx="3090316" cy="513936"/>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2" name="Title 4">
            <a:extLst>
              <a:ext uri="{FF2B5EF4-FFF2-40B4-BE49-F238E27FC236}">
                <a16:creationId xmlns:a16="http://schemas.microsoft.com/office/drawing/2014/main" id="{1CDCBB2B-94D9-274E-B1F7-83BB5FC539FB}"/>
              </a:ext>
            </a:extLst>
          </p:cNvPr>
          <p:cNvSpPr>
            <a:spLocks noGrp="1"/>
          </p:cNvSpPr>
          <p:nvPr>
            <p:ph type="title" hasCustomPrompt="1"/>
          </p:nvPr>
        </p:nvSpPr>
        <p:spPr>
          <a:xfrm>
            <a:off x="500048" y="533401"/>
            <a:ext cx="4408128" cy="710877"/>
          </a:xfrm>
        </p:spPr>
        <p:txBody>
          <a:bodyPr/>
          <a:lstStyle>
            <a:lvl1pPr>
              <a:defRPr sz="2800" b="1" baseline="0">
                <a:solidFill>
                  <a:schemeClr val="tx1"/>
                </a:solidFill>
              </a:defRPr>
            </a:lvl1pPr>
          </a:lstStyle>
          <a:p>
            <a:r>
              <a:rPr lang="en-US"/>
              <a:t>CLICK TO EDIT 2-LINE</a:t>
            </a:r>
            <a:br>
              <a:rPr lang="en-US"/>
            </a:br>
            <a:r>
              <a:rPr lang="en-US"/>
              <a:t>CLICK TO EDIT 2-LINE</a:t>
            </a:r>
          </a:p>
        </p:txBody>
      </p:sp>
      <p:sp>
        <p:nvSpPr>
          <p:cNvPr id="23" name="TextBox 22">
            <a:extLst>
              <a:ext uri="{FF2B5EF4-FFF2-40B4-BE49-F238E27FC236}">
                <a16:creationId xmlns:a16="http://schemas.microsoft.com/office/drawing/2014/main" id="{74AD76EC-4BCE-CA4A-BDB3-8C52E067D927}"/>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76">
            <a:extLst>
              <a:ext uri="{FF2B5EF4-FFF2-40B4-BE49-F238E27FC236}">
                <a16:creationId xmlns:a16="http://schemas.microsoft.com/office/drawing/2014/main" id="{D8C6A49B-3DCB-9D40-8112-B749FF62F9CD}"/>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Isosceles Triangle 76">
            <a:extLst>
              <a:ext uri="{FF2B5EF4-FFF2-40B4-BE49-F238E27FC236}">
                <a16:creationId xmlns:a16="http://schemas.microsoft.com/office/drawing/2014/main" id="{E4315E1C-132C-7746-935A-A46FD2465EB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6" name="Straight Connector 25">
            <a:extLst>
              <a:ext uri="{FF2B5EF4-FFF2-40B4-BE49-F238E27FC236}">
                <a16:creationId xmlns:a16="http://schemas.microsoft.com/office/drawing/2014/main" id="{7E5051E4-35DD-264C-AC33-71EAF522411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31B1B6-2AAC-9B40-8138-58DFE10244D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B985149-EBB6-7943-B8B7-01DA5F2DD45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003AFCB-4E4A-EB4E-AA39-A3EBA8414D11}"/>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59D391B-5D3D-334F-85FA-26782386BC48}"/>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1" name="Isosceles Triangle 26">
            <a:extLst>
              <a:ext uri="{FF2B5EF4-FFF2-40B4-BE49-F238E27FC236}">
                <a16:creationId xmlns:a16="http://schemas.microsoft.com/office/drawing/2014/main" id="{DE33FBD8-01CA-1B4E-A413-9AD19A83FE95}"/>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Isosceles Triangle 26">
            <a:extLst>
              <a:ext uri="{FF2B5EF4-FFF2-40B4-BE49-F238E27FC236}">
                <a16:creationId xmlns:a16="http://schemas.microsoft.com/office/drawing/2014/main" id="{A4B93630-B162-274C-9D79-4F482134E2E1}"/>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3" name="Straight Connector 32">
            <a:extLst>
              <a:ext uri="{FF2B5EF4-FFF2-40B4-BE49-F238E27FC236}">
                <a16:creationId xmlns:a16="http://schemas.microsoft.com/office/drawing/2014/main" id="{B6F7D1EB-DEDC-9149-A9A9-22F6DFD50A7D}"/>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8A49CDE-56DC-3F41-A761-C71E405AAB3F}"/>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35" name="TextBox 34">
            <a:extLst>
              <a:ext uri="{FF2B5EF4-FFF2-40B4-BE49-F238E27FC236}">
                <a16:creationId xmlns:a16="http://schemas.microsoft.com/office/drawing/2014/main" id="{DBB5C648-8215-784A-9028-9EC2BB3FD21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6" name="TextBox 35">
            <a:extLst>
              <a:ext uri="{FF2B5EF4-FFF2-40B4-BE49-F238E27FC236}">
                <a16:creationId xmlns:a16="http://schemas.microsoft.com/office/drawing/2014/main" id="{4D285A7E-4BC4-8B42-9F8D-228C29963D03}"/>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38" name="Slide Number Placeholder 3">
            <a:extLst>
              <a:ext uri="{FF2B5EF4-FFF2-40B4-BE49-F238E27FC236}">
                <a16:creationId xmlns:a16="http://schemas.microsoft.com/office/drawing/2014/main" id="{5A8945DA-4F08-4D11-8F64-83DFF8BA7784}"/>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492311648"/>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xes General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AD76EC-4BCE-CA4A-BDB3-8C52E067D927}"/>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76">
            <a:extLst>
              <a:ext uri="{FF2B5EF4-FFF2-40B4-BE49-F238E27FC236}">
                <a16:creationId xmlns:a16="http://schemas.microsoft.com/office/drawing/2014/main" id="{D8C6A49B-3DCB-9D40-8112-B749FF62F9CD}"/>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Isosceles Triangle 76">
            <a:extLst>
              <a:ext uri="{FF2B5EF4-FFF2-40B4-BE49-F238E27FC236}">
                <a16:creationId xmlns:a16="http://schemas.microsoft.com/office/drawing/2014/main" id="{E4315E1C-132C-7746-935A-A46FD2465EBC}"/>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6" name="Straight Connector 25">
            <a:extLst>
              <a:ext uri="{FF2B5EF4-FFF2-40B4-BE49-F238E27FC236}">
                <a16:creationId xmlns:a16="http://schemas.microsoft.com/office/drawing/2014/main" id="{7E5051E4-35DD-264C-AC33-71EAF522411C}"/>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31B1B6-2AAC-9B40-8138-58DFE10244D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B985149-EBB6-7943-B8B7-01DA5F2DD45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003AFCB-4E4A-EB4E-AA39-A3EBA8414D11}"/>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59D391B-5D3D-334F-85FA-26782386BC48}"/>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1" name="Isosceles Triangle 26">
            <a:extLst>
              <a:ext uri="{FF2B5EF4-FFF2-40B4-BE49-F238E27FC236}">
                <a16:creationId xmlns:a16="http://schemas.microsoft.com/office/drawing/2014/main" id="{DE33FBD8-01CA-1B4E-A413-9AD19A83FE95}"/>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Isosceles Triangle 26">
            <a:extLst>
              <a:ext uri="{FF2B5EF4-FFF2-40B4-BE49-F238E27FC236}">
                <a16:creationId xmlns:a16="http://schemas.microsoft.com/office/drawing/2014/main" id="{A4B93630-B162-274C-9D79-4F482134E2E1}"/>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3" name="Straight Connector 32">
            <a:extLst>
              <a:ext uri="{FF2B5EF4-FFF2-40B4-BE49-F238E27FC236}">
                <a16:creationId xmlns:a16="http://schemas.microsoft.com/office/drawing/2014/main" id="{B6F7D1EB-DEDC-9149-A9A9-22F6DFD50A7D}"/>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8A49CDE-56DC-3F41-A761-C71E405AAB3F}"/>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35" name="TextBox 34">
            <a:extLst>
              <a:ext uri="{FF2B5EF4-FFF2-40B4-BE49-F238E27FC236}">
                <a16:creationId xmlns:a16="http://schemas.microsoft.com/office/drawing/2014/main" id="{DBB5C648-8215-784A-9028-9EC2BB3FD21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6" name="TextBox 35">
            <a:extLst>
              <a:ext uri="{FF2B5EF4-FFF2-40B4-BE49-F238E27FC236}">
                <a16:creationId xmlns:a16="http://schemas.microsoft.com/office/drawing/2014/main" id="{4D285A7E-4BC4-8B42-9F8D-228C29963D03}"/>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37" name="Text Placeholder 5">
            <a:extLst>
              <a:ext uri="{FF2B5EF4-FFF2-40B4-BE49-F238E27FC236}">
                <a16:creationId xmlns:a16="http://schemas.microsoft.com/office/drawing/2014/main" id="{F6F81A0D-9A12-46C7-996C-8F859E51A54B}"/>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38" name="Title 4">
            <a:extLst>
              <a:ext uri="{FF2B5EF4-FFF2-40B4-BE49-F238E27FC236}">
                <a16:creationId xmlns:a16="http://schemas.microsoft.com/office/drawing/2014/main" id="{77978ADF-FAB2-4546-A54C-00087BD507DC}"/>
              </a:ext>
            </a:extLst>
          </p:cNvPr>
          <p:cNvSpPr>
            <a:spLocks noGrp="1"/>
          </p:cNvSpPr>
          <p:nvPr>
            <p:ph type="title" hasCustomPrompt="1"/>
          </p:nvPr>
        </p:nvSpPr>
        <p:spPr>
          <a:xfrm>
            <a:off x="500049" y="533400"/>
            <a:ext cx="4730858" cy="1191227"/>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39" name="Slide Number Placeholder 3">
            <a:extLst>
              <a:ext uri="{FF2B5EF4-FFF2-40B4-BE49-F238E27FC236}">
                <a16:creationId xmlns:a16="http://schemas.microsoft.com/office/drawing/2014/main" id="{0043F0DE-C595-4C29-BB85-30742B2EF24B}"/>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1196704343"/>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mi-Axes (2-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EF25797-CE3F-D446-B910-D64B42384258}"/>
              </a:ext>
            </a:extLst>
          </p:cNvPr>
          <p:cNvSpPr/>
          <p:nvPr userDrawn="1"/>
        </p:nvSpPr>
        <p:spPr>
          <a:xfrm>
            <a:off x="6214342" y="0"/>
            <a:ext cx="5977658"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DE5C4A1F-FFE3-0441-A4E6-EB7A67E11804}"/>
              </a:ext>
            </a:extLst>
          </p:cNvPr>
          <p:cNvSpPr>
            <a:spLocks noGrp="1"/>
          </p:cNvSpPr>
          <p:nvPr>
            <p:ph type="body" sz="quarter" idx="13" hasCustomPrompt="1"/>
          </p:nvPr>
        </p:nvSpPr>
        <p:spPr>
          <a:xfrm>
            <a:off x="500049" y="1374639"/>
            <a:ext cx="3090316" cy="513936"/>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2" name="Title 4">
            <a:extLst>
              <a:ext uri="{FF2B5EF4-FFF2-40B4-BE49-F238E27FC236}">
                <a16:creationId xmlns:a16="http://schemas.microsoft.com/office/drawing/2014/main" id="{1CDCBB2B-94D9-274E-B1F7-83BB5FC539FB}"/>
              </a:ext>
            </a:extLst>
          </p:cNvPr>
          <p:cNvSpPr>
            <a:spLocks noGrp="1"/>
          </p:cNvSpPr>
          <p:nvPr>
            <p:ph type="title" hasCustomPrompt="1"/>
          </p:nvPr>
        </p:nvSpPr>
        <p:spPr>
          <a:xfrm>
            <a:off x="500048" y="533400"/>
            <a:ext cx="4408128" cy="710878"/>
          </a:xfrm>
        </p:spPr>
        <p:txBody>
          <a:bodyPr/>
          <a:lstStyle>
            <a:lvl1pPr>
              <a:defRPr sz="2800" b="1" baseline="0">
                <a:solidFill>
                  <a:schemeClr val="tx1"/>
                </a:solidFill>
              </a:defRPr>
            </a:lvl1pPr>
          </a:lstStyle>
          <a:p>
            <a:r>
              <a:rPr lang="en-US"/>
              <a:t>CLICK TO EDIT 2-LINE</a:t>
            </a:r>
            <a:br>
              <a:rPr lang="en-US"/>
            </a:br>
            <a:r>
              <a:rPr lang="en-US"/>
              <a:t>CLICK TO EDIT 2-LINE</a:t>
            </a:r>
          </a:p>
        </p:txBody>
      </p:sp>
      <p:cxnSp>
        <p:nvCxnSpPr>
          <p:cNvPr id="41" name="Straight Connector 40">
            <a:extLst>
              <a:ext uri="{FF2B5EF4-FFF2-40B4-BE49-F238E27FC236}">
                <a16:creationId xmlns:a16="http://schemas.microsoft.com/office/drawing/2014/main" id="{FB0FE1D7-7012-F443-97F4-30EC4B1D485F}"/>
              </a:ext>
            </a:extLst>
          </p:cNvPr>
          <p:cNvCxnSpPr>
            <a:cxnSpLocks/>
          </p:cNvCxnSpPr>
          <p:nvPr userDrawn="1"/>
        </p:nvCxnSpPr>
        <p:spPr bwMode="gray">
          <a:xfrm>
            <a:off x="6221326" y="3426368"/>
            <a:ext cx="0" cy="172507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54A3C6-DC26-704A-8A35-A8DCDC585A8D}"/>
              </a:ext>
            </a:extLst>
          </p:cNvPr>
          <p:cNvCxnSpPr>
            <a:cxnSpLocks/>
          </p:cNvCxnSpPr>
          <p:nvPr userDrawn="1"/>
        </p:nvCxnSpPr>
        <p:spPr bwMode="gray">
          <a:xfrm flipH="1">
            <a:off x="3721014" y="3426368"/>
            <a:ext cx="2485968" cy="0"/>
          </a:xfrm>
          <a:prstGeom prst="line">
            <a:avLst/>
          </a:prstGeom>
          <a:ln w="38100">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8C6FB8-8FEF-B745-95D9-5234293BF091}"/>
              </a:ext>
            </a:extLst>
          </p:cNvPr>
          <p:cNvCxnSpPr>
            <a:cxnSpLocks/>
          </p:cNvCxnSpPr>
          <p:nvPr userDrawn="1"/>
        </p:nvCxnSpPr>
        <p:spPr>
          <a:xfrm flipH="1">
            <a:off x="6202669" y="3426368"/>
            <a:ext cx="2505456"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C7884FE-F09E-3446-8C16-BAA3B4515FF2}"/>
              </a:ext>
            </a:extLst>
          </p:cNvPr>
          <p:cNvCxnSpPr>
            <a:cxnSpLocks/>
          </p:cNvCxnSpPr>
          <p:nvPr userDrawn="1"/>
        </p:nvCxnSpPr>
        <p:spPr>
          <a:xfrm>
            <a:off x="6221326" y="1660778"/>
            <a:ext cx="0" cy="1783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Isosceles Triangle 76">
            <a:extLst>
              <a:ext uri="{FF2B5EF4-FFF2-40B4-BE49-F238E27FC236}">
                <a16:creationId xmlns:a16="http://schemas.microsoft.com/office/drawing/2014/main" id="{7E130D7F-94AA-0B47-8643-EA4F4C10B4F4}"/>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EE665AA8-D55D-4F46-B9E9-01B29F1619A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0434D3E-F630-6A4F-96D1-B2C9B2A4F7DF}"/>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4" name="Isosceles Triangle 26">
            <a:extLst>
              <a:ext uri="{FF2B5EF4-FFF2-40B4-BE49-F238E27FC236}">
                <a16:creationId xmlns:a16="http://schemas.microsoft.com/office/drawing/2014/main" id="{0EF2DD89-DA3E-3C4B-86EA-455392B53582}"/>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8381F0E4-7E8B-9A41-9E8A-C9509D0ACB5D}"/>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26" name="TextBox 25">
            <a:extLst>
              <a:ext uri="{FF2B5EF4-FFF2-40B4-BE49-F238E27FC236}">
                <a16:creationId xmlns:a16="http://schemas.microsoft.com/office/drawing/2014/main" id="{9BC49B79-5149-9545-B6A9-E3239FB1C0F2}"/>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28" name="Slide Number Placeholder 3">
            <a:extLst>
              <a:ext uri="{FF2B5EF4-FFF2-40B4-BE49-F238E27FC236}">
                <a16:creationId xmlns:a16="http://schemas.microsoft.com/office/drawing/2014/main" id="{27CC0EB3-CC62-4060-A952-A0DC4506D663}"/>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686357609"/>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mi-Axes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A044F10-0D6F-6846-9253-14D15CD31A24}"/>
              </a:ext>
            </a:extLst>
          </p:cNvPr>
          <p:cNvSpPr/>
          <p:nvPr userDrawn="1"/>
        </p:nvSpPr>
        <p:spPr>
          <a:xfrm>
            <a:off x="6214342" y="0"/>
            <a:ext cx="5977658"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3" name="TextBox 22">
            <a:extLst>
              <a:ext uri="{FF2B5EF4-FFF2-40B4-BE49-F238E27FC236}">
                <a16:creationId xmlns:a16="http://schemas.microsoft.com/office/drawing/2014/main" id="{1E54A0EB-8B55-174F-B2BF-0B32412FA0B1}"/>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27" name="Isosceles Triangle 76">
            <a:extLst>
              <a:ext uri="{FF2B5EF4-FFF2-40B4-BE49-F238E27FC236}">
                <a16:creationId xmlns:a16="http://schemas.microsoft.com/office/drawing/2014/main" id="{AD7595BA-0BF4-D241-95E8-BE1FED4A5847}"/>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Isosceles Triangle 76">
            <a:extLst>
              <a:ext uri="{FF2B5EF4-FFF2-40B4-BE49-F238E27FC236}">
                <a16:creationId xmlns:a16="http://schemas.microsoft.com/office/drawing/2014/main" id="{895AAC06-E470-BD4F-8DAE-8191F818F0BF}"/>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9" name="Straight Connector 28">
            <a:extLst>
              <a:ext uri="{FF2B5EF4-FFF2-40B4-BE49-F238E27FC236}">
                <a16:creationId xmlns:a16="http://schemas.microsoft.com/office/drawing/2014/main" id="{3DD616AC-1FD2-124B-BDFD-34D791EEA477}"/>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AF21CA-DF10-FD41-9148-34F2EDA5734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09CDAFE-3888-3E40-9858-5700ED880E4C}"/>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6C400F3-CC69-F346-A8CB-71422CF501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3E05B6EC-108F-B744-9B55-6A819E09D659}"/>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34" name="Isosceles Triangle 26">
            <a:extLst>
              <a:ext uri="{FF2B5EF4-FFF2-40B4-BE49-F238E27FC236}">
                <a16:creationId xmlns:a16="http://schemas.microsoft.com/office/drawing/2014/main" id="{35DB34B1-51A1-A545-BFD9-80D97D74916B}"/>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Isosceles Triangle 26">
            <a:extLst>
              <a:ext uri="{FF2B5EF4-FFF2-40B4-BE49-F238E27FC236}">
                <a16:creationId xmlns:a16="http://schemas.microsoft.com/office/drawing/2014/main" id="{C7E0B432-D724-FD47-AD32-4E45A821D66D}"/>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6" name="Straight Connector 35">
            <a:extLst>
              <a:ext uri="{FF2B5EF4-FFF2-40B4-BE49-F238E27FC236}">
                <a16:creationId xmlns:a16="http://schemas.microsoft.com/office/drawing/2014/main" id="{BEFB0DC6-97E2-2A4E-A656-4571A7311FE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04BE05-EFBC-3B49-86A3-DFD4C537A850}"/>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51" name="TextBox 50">
            <a:extLst>
              <a:ext uri="{FF2B5EF4-FFF2-40B4-BE49-F238E27FC236}">
                <a16:creationId xmlns:a16="http://schemas.microsoft.com/office/drawing/2014/main" id="{09001F50-998C-2E45-BC9B-9B0F17FA66E1}"/>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52" name="TextBox 51">
            <a:extLst>
              <a:ext uri="{FF2B5EF4-FFF2-40B4-BE49-F238E27FC236}">
                <a16:creationId xmlns:a16="http://schemas.microsoft.com/office/drawing/2014/main" id="{6C1944DC-6334-CD4F-A6ED-B5CF5279E7AB}"/>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39" name="Slide Number Placeholder 3">
            <a:extLst>
              <a:ext uri="{FF2B5EF4-FFF2-40B4-BE49-F238E27FC236}">
                <a16:creationId xmlns:a16="http://schemas.microsoft.com/office/drawing/2014/main" id="{17AA7F2B-C5DA-45B0-AAE7-EF5093F691BB}"/>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66783622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xes Empty (3-Line) Head ">
    <p:bg>
      <p:bgRef idx="1001">
        <a:schemeClr val="bg1"/>
      </p:bgRef>
    </p:bg>
    <p:spTree>
      <p:nvGrpSpPr>
        <p:cNvPr id="1" name=""/>
        <p:cNvGrpSpPr/>
        <p:nvPr/>
      </p:nvGrpSpPr>
      <p:grpSpPr>
        <a:xfrm>
          <a:off x="0" y="0"/>
          <a:ext cx="0" cy="0"/>
          <a:chOff x="0" y="0"/>
          <a:chExt cx="0" cy="0"/>
        </a:xfrm>
      </p:grpSpPr>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7" name="Isosceles Triangle 76">
            <a:extLst>
              <a:ext uri="{FF2B5EF4-FFF2-40B4-BE49-F238E27FC236}">
                <a16:creationId xmlns:a16="http://schemas.microsoft.com/office/drawing/2014/main" id="{AD7595BA-0BF4-D241-95E8-BE1FED4A5847}"/>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Isosceles Triangle 76">
            <a:extLst>
              <a:ext uri="{FF2B5EF4-FFF2-40B4-BE49-F238E27FC236}">
                <a16:creationId xmlns:a16="http://schemas.microsoft.com/office/drawing/2014/main" id="{895AAC06-E470-BD4F-8DAE-8191F818F0BF}"/>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29" name="Straight Connector 28">
            <a:extLst>
              <a:ext uri="{FF2B5EF4-FFF2-40B4-BE49-F238E27FC236}">
                <a16:creationId xmlns:a16="http://schemas.microsoft.com/office/drawing/2014/main" id="{3DD616AC-1FD2-124B-BDFD-34D791EEA477}"/>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AF21CA-DF10-FD41-9148-34F2EDA5734A}"/>
              </a:ext>
            </a:extLst>
          </p:cNvPr>
          <p:cNvSpPr txBox="1"/>
          <p:nvPr userDrawn="1"/>
        </p:nvSpPr>
        <p:spPr>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6C400F3-CC69-F346-A8CB-71422CF50135}"/>
              </a:ext>
            </a:extLst>
          </p:cNvPr>
          <p:cNvSpPr txBox="1"/>
          <p:nvPr userDrawn="1"/>
        </p:nvSpPr>
        <p:spPr>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t>UNETHICAL</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4" name="Isosceles Triangle 26">
            <a:extLst>
              <a:ext uri="{FF2B5EF4-FFF2-40B4-BE49-F238E27FC236}">
                <a16:creationId xmlns:a16="http://schemas.microsoft.com/office/drawing/2014/main" id="{35DB34B1-51A1-A545-BFD9-80D97D74916B}"/>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Isosceles Triangle 26">
            <a:extLst>
              <a:ext uri="{FF2B5EF4-FFF2-40B4-BE49-F238E27FC236}">
                <a16:creationId xmlns:a16="http://schemas.microsoft.com/office/drawing/2014/main" id="{C7E0B432-D724-FD47-AD32-4E45A821D66D}"/>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36" name="Straight Connector 35">
            <a:extLst>
              <a:ext uri="{FF2B5EF4-FFF2-40B4-BE49-F238E27FC236}">
                <a16:creationId xmlns:a16="http://schemas.microsoft.com/office/drawing/2014/main" id="{BEFB0DC6-97E2-2A4E-A656-4571A7311FE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04BE05-EFBC-3B49-86A3-DFD4C537A850}"/>
              </a:ext>
            </a:extLst>
          </p:cNvPr>
          <p:cNvSpPr txBox="1"/>
          <p:nvPr userDrawn="1"/>
        </p:nvSpPr>
        <p:spPr>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52" name="TextBox 51">
            <a:extLst>
              <a:ext uri="{FF2B5EF4-FFF2-40B4-BE49-F238E27FC236}">
                <a16:creationId xmlns:a16="http://schemas.microsoft.com/office/drawing/2014/main" id="{6C1944DC-6334-CD4F-A6ED-B5CF5279E7AB}"/>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19" name="Slide Number Placeholder 3">
            <a:extLst>
              <a:ext uri="{FF2B5EF4-FFF2-40B4-BE49-F238E27FC236}">
                <a16:creationId xmlns:a16="http://schemas.microsoft.com/office/drawing/2014/main" id="{546BE4E4-B562-47FB-9899-CA29FD78E026}"/>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26413499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xes Competent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9D0E637-AA85-5448-B5BC-039CFC43950A}"/>
              </a:ext>
            </a:extLst>
          </p:cNvPr>
          <p:cNvSpPr/>
          <p:nvPr userDrawn="1"/>
        </p:nvSpPr>
        <p:spPr>
          <a:xfrm>
            <a:off x="6214342" y="1672426"/>
            <a:ext cx="5977657" cy="3479020"/>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7"/>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38" name="TextBox 37">
            <a:extLst>
              <a:ext uri="{FF2B5EF4-FFF2-40B4-BE49-F238E27FC236}">
                <a16:creationId xmlns:a16="http://schemas.microsoft.com/office/drawing/2014/main" id="{D6989911-AB52-7D44-9C9D-8C33B95A3DEC}"/>
              </a:ext>
            </a:extLst>
          </p:cNvPr>
          <p:cNvSpPr txBox="1"/>
          <p:nvPr userDrawn="1"/>
        </p:nvSpPr>
        <p:spPr bwMode="gray">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39" name="Isosceles Triangle 76">
            <a:extLst>
              <a:ext uri="{FF2B5EF4-FFF2-40B4-BE49-F238E27FC236}">
                <a16:creationId xmlns:a16="http://schemas.microsoft.com/office/drawing/2014/main" id="{1B40D9E0-E045-B84C-9F16-1137B77E41EA}"/>
              </a:ext>
            </a:extLst>
          </p:cNvPr>
          <p:cNvSpPr/>
          <p:nvPr userDrawn="1"/>
        </p:nvSpPr>
        <p:spPr>
          <a:xfrm rot="10800000" flipH="1" flipV="1">
            <a:off x="6164026" y="1252423"/>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Isosceles Triangle 76">
            <a:extLst>
              <a:ext uri="{FF2B5EF4-FFF2-40B4-BE49-F238E27FC236}">
                <a16:creationId xmlns:a16="http://schemas.microsoft.com/office/drawing/2014/main" id="{6CA3FA26-EB2C-9044-A54E-9D99552E2561}"/>
              </a:ext>
            </a:extLst>
          </p:cNvPr>
          <p:cNvSpPr/>
          <p:nvPr userDrawn="1"/>
        </p:nvSpPr>
        <p:spPr>
          <a:xfrm rot="10800000" flipH="1">
            <a:off x="6164027" y="5495449"/>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cxnSp>
        <p:nvCxnSpPr>
          <p:cNvPr id="41" name="Straight Connector 40">
            <a:extLst>
              <a:ext uri="{FF2B5EF4-FFF2-40B4-BE49-F238E27FC236}">
                <a16:creationId xmlns:a16="http://schemas.microsoft.com/office/drawing/2014/main" id="{17ADC32B-2C4F-C047-A8F6-CE32BEF8D480}"/>
              </a:ext>
            </a:extLst>
          </p:cNvPr>
          <p:cNvCxnSpPr>
            <a:cxnSpLocks/>
          </p:cNvCxnSpPr>
          <p:nvPr userDrawn="1"/>
        </p:nvCxnSpPr>
        <p:spPr bwMode="gray">
          <a:xfrm>
            <a:off x="6221326" y="1660778"/>
            <a:ext cx="0" cy="3496013"/>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2C75DC0-E9B9-5C40-91F6-4EB52941B2A5}"/>
              </a:ext>
            </a:extLst>
          </p:cNvPr>
          <p:cNvSpPr txBox="1"/>
          <p:nvPr userDrawn="1"/>
        </p:nvSpPr>
        <p:spPr bwMode="gray">
          <a:xfrm>
            <a:off x="5630700" y="965779"/>
            <a:ext cx="1181252" cy="246221"/>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rPr>
              <a:t>ETHICAL</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1AA8C860-CB18-A041-8E95-DD27ADB59A1A}"/>
              </a:ext>
            </a:extLst>
          </p:cNvPr>
          <p:cNvSpPr txBox="1"/>
          <p:nvPr userDrawn="1"/>
        </p:nvSpPr>
        <p:spPr bwMode="gray">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rPr>
              <a:t>35</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3245C2A2-0FA1-5340-8088-39B7824D8482}"/>
              </a:ext>
            </a:extLst>
          </p:cNvPr>
          <p:cNvSpPr txBox="1"/>
          <p:nvPr userDrawn="1"/>
        </p:nvSpPr>
        <p:spPr bwMode="gray">
          <a:xfrm>
            <a:off x="5396787" y="564492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600" b="1">
                <a:solidFill>
                  <a:schemeClr val="bg2">
                    <a:lumMod val="75000"/>
                  </a:schemeClr>
                </a:solidFill>
              </a:rPr>
              <a:t>UNETHICAL</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1FB9E9B6-9C00-CA4A-9286-B049B34AA0CB}"/>
              </a:ext>
            </a:extLst>
          </p:cNvPr>
          <p:cNvSpPr txBox="1"/>
          <p:nvPr userDrawn="1"/>
        </p:nvSpPr>
        <p:spPr>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46" name="Isosceles Triangle 26">
            <a:extLst>
              <a:ext uri="{FF2B5EF4-FFF2-40B4-BE49-F238E27FC236}">
                <a16:creationId xmlns:a16="http://schemas.microsoft.com/office/drawing/2014/main" id="{72ED7454-85B7-604B-BCDD-01E6CB596A3F}"/>
              </a:ext>
            </a:extLst>
          </p:cNvPr>
          <p:cNvSpPr/>
          <p:nvPr userDrawn="1"/>
        </p:nvSpPr>
        <p:spPr>
          <a:xfrm rot="16200000">
            <a:off x="3107491" y="3391986"/>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Isosceles Triangle 26">
            <a:extLst>
              <a:ext uri="{FF2B5EF4-FFF2-40B4-BE49-F238E27FC236}">
                <a16:creationId xmlns:a16="http://schemas.microsoft.com/office/drawing/2014/main" id="{15BAB074-6514-8C4A-AC24-EF7ECBAE59B8}"/>
              </a:ext>
            </a:extLst>
          </p:cNvPr>
          <p:cNvSpPr/>
          <p:nvPr userDrawn="1"/>
        </p:nvSpPr>
        <p:spPr>
          <a:xfrm rot="5400000" flipH="1">
            <a:off x="9088178" y="3391985"/>
            <a:ext cx="114600" cy="68766"/>
          </a:xfrm>
          <a:prstGeom prst="triangle">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48" name="Straight Connector 47">
            <a:extLst>
              <a:ext uri="{FF2B5EF4-FFF2-40B4-BE49-F238E27FC236}">
                <a16:creationId xmlns:a16="http://schemas.microsoft.com/office/drawing/2014/main" id="{15E4F85C-C725-434C-9061-C80241B0B41C}"/>
              </a:ext>
            </a:extLst>
          </p:cNvPr>
          <p:cNvCxnSpPr>
            <a:cxnSpLocks/>
          </p:cNvCxnSpPr>
          <p:nvPr userDrawn="1"/>
        </p:nvCxnSpPr>
        <p:spPr>
          <a:xfrm flipH="1">
            <a:off x="3705474" y="3426368"/>
            <a:ext cx="498951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6F86BE9-997A-2545-85A5-460AEBD5F608}"/>
              </a:ext>
            </a:extLst>
          </p:cNvPr>
          <p:cNvSpPr txBox="1"/>
          <p:nvPr userDrawn="1"/>
        </p:nvSpPr>
        <p:spPr>
          <a:xfrm>
            <a:off x="243671" y="3268041"/>
            <a:ext cx="2800046"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ea typeface="Helvetica Neue" charset="0"/>
                <a:cs typeface="Arial" panose="020B0604020202020204" pitchFamily="34" charset="0"/>
              </a:rPr>
              <a:t>LESS COMPETENT</a:t>
            </a:r>
            <a:endParaRPr kumimoji="0" lang="en-US" sz="18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50" name="TextBox 49">
            <a:extLst>
              <a:ext uri="{FF2B5EF4-FFF2-40B4-BE49-F238E27FC236}">
                <a16:creationId xmlns:a16="http://schemas.microsoft.com/office/drawing/2014/main" id="{190D41D0-989F-E742-B0D5-28072A5BA26A}"/>
              </a:ext>
            </a:extLst>
          </p:cNvPr>
          <p:cNvSpPr txBox="1"/>
          <p:nvPr userDrawn="1"/>
        </p:nvSpPr>
        <p:spPr>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50</a:t>
            </a:r>
          </a:p>
        </p:txBody>
      </p:sp>
      <p:sp>
        <p:nvSpPr>
          <p:cNvPr id="51" name="TextBox 50">
            <a:extLst>
              <a:ext uri="{FF2B5EF4-FFF2-40B4-BE49-F238E27FC236}">
                <a16:creationId xmlns:a16="http://schemas.microsoft.com/office/drawing/2014/main" id="{A626C169-1230-AD4F-AE87-579C40870357}"/>
              </a:ext>
            </a:extLst>
          </p:cNvPr>
          <p:cNvSpPr txBox="1"/>
          <p:nvPr userDrawn="1"/>
        </p:nvSpPr>
        <p:spPr>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rPr>
              <a:t>COMPETENT</a:t>
            </a:r>
          </a:p>
        </p:txBody>
      </p:sp>
      <p:sp>
        <p:nvSpPr>
          <p:cNvPr id="26" name="Slide Number Placeholder 3">
            <a:extLst>
              <a:ext uri="{FF2B5EF4-FFF2-40B4-BE49-F238E27FC236}">
                <a16:creationId xmlns:a16="http://schemas.microsoft.com/office/drawing/2014/main" id="{76888279-71F2-4C13-BA3F-C918A557A002}"/>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405120442"/>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xes Ethical (3-Line) Head ">
    <p:bg>
      <p:bgPr>
        <a:pattFill prst="dotGrid">
          <a:fgClr>
            <a:srgbClr val="C2C6C6"/>
          </a:fgClr>
          <a:bgClr>
            <a:schemeClr val="bg1"/>
          </a:bgClr>
        </a:patt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CF4EEE-0569-8043-9964-A34C6DE770C4}"/>
              </a:ext>
            </a:extLst>
          </p:cNvPr>
          <p:cNvSpPr/>
          <p:nvPr userDrawn="1"/>
        </p:nvSpPr>
        <p:spPr>
          <a:xfrm>
            <a:off x="3704220" y="0"/>
            <a:ext cx="4990773" cy="3425477"/>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 name="Footer Placeholder 4">
            <a:extLst>
              <a:ext uri="{FF2B5EF4-FFF2-40B4-BE49-F238E27FC236}">
                <a16:creationId xmlns:a16="http://schemas.microsoft.com/office/drawing/2014/main" id="{74DB625B-9BA2-254E-8474-D93CC88D4FA7}"/>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Arial" panose="020B0604020202020204" pitchFamily="34" charset="0"/>
              </a:defRPr>
            </a:lvl1pPr>
          </a:lstStyle>
          <a:p>
            <a:r>
              <a:rPr lang="en-US"/>
              <a:t>Footer</a:t>
            </a:r>
          </a:p>
        </p:txBody>
      </p:sp>
      <p:pic>
        <p:nvPicPr>
          <p:cNvPr id="15" name="Picture 14">
            <a:extLst>
              <a:ext uri="{FF2B5EF4-FFF2-40B4-BE49-F238E27FC236}">
                <a16:creationId xmlns:a16="http://schemas.microsoft.com/office/drawing/2014/main" id="{C0F33C0E-EC93-0D4B-908A-F719D5B61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cxnSp>
        <p:nvCxnSpPr>
          <p:cNvPr id="17" name="Straight Connector 16">
            <a:extLst>
              <a:ext uri="{FF2B5EF4-FFF2-40B4-BE49-F238E27FC236}">
                <a16:creationId xmlns:a16="http://schemas.microsoft.com/office/drawing/2014/main" id="{6036B5FD-1BFC-C84F-8AF1-3912BC6496D7}"/>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7EFE8D84-44DE-4947-B1BC-8316464F2D57}"/>
              </a:ext>
            </a:extLst>
          </p:cNvPr>
          <p:cNvSpPr>
            <a:spLocks noGrp="1"/>
          </p:cNvSpPr>
          <p:nvPr>
            <p:ph type="body" sz="quarter" idx="13" hasCustomPrompt="1"/>
          </p:nvPr>
        </p:nvSpPr>
        <p:spPr>
          <a:xfrm>
            <a:off x="500048" y="1823579"/>
            <a:ext cx="4636728" cy="565330"/>
          </a:xfrm>
        </p:spPr>
        <p:txBody>
          <a:bodyPr/>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25" name="Title 4">
            <a:extLst>
              <a:ext uri="{FF2B5EF4-FFF2-40B4-BE49-F238E27FC236}">
                <a16:creationId xmlns:a16="http://schemas.microsoft.com/office/drawing/2014/main" id="{136472B2-CF7C-0B40-ABAF-2F5FB070D054}"/>
              </a:ext>
            </a:extLst>
          </p:cNvPr>
          <p:cNvSpPr>
            <a:spLocks noGrp="1"/>
          </p:cNvSpPr>
          <p:nvPr>
            <p:ph type="title" hasCustomPrompt="1"/>
          </p:nvPr>
        </p:nvSpPr>
        <p:spPr>
          <a:xfrm>
            <a:off x="500049" y="533400"/>
            <a:ext cx="4730858" cy="1191228"/>
          </a:xfrm>
        </p:spPr>
        <p:txBody>
          <a:bodyPr/>
          <a:lstStyle>
            <a:lvl1pPr>
              <a:defRPr sz="2800" b="1" baseline="0">
                <a:solidFill>
                  <a:schemeClr val="tx1"/>
                </a:solidFill>
              </a:defRPr>
            </a:lvl1pPr>
          </a:lstStyle>
          <a:p>
            <a:r>
              <a:rPr lang="en-US"/>
              <a:t>CLICK TO EDIT 3-LINE</a:t>
            </a:r>
            <a:br>
              <a:rPr lang="en-US"/>
            </a:br>
            <a:r>
              <a:rPr lang="en-US"/>
              <a:t>CLICK TO EDIT 3-LINE</a:t>
            </a:r>
            <a:br>
              <a:rPr lang="en-US"/>
            </a:br>
            <a:r>
              <a:rPr lang="en-US"/>
              <a:t>CLICK TO EDIT 3-LINE</a:t>
            </a:r>
          </a:p>
        </p:txBody>
      </p:sp>
      <p:sp>
        <p:nvSpPr>
          <p:cNvPr id="23" name="TextBox 22">
            <a:extLst>
              <a:ext uri="{FF2B5EF4-FFF2-40B4-BE49-F238E27FC236}">
                <a16:creationId xmlns:a16="http://schemas.microsoft.com/office/drawing/2014/main" id="{4809E26F-7CC7-D44A-8A15-14A227470370}"/>
              </a:ext>
            </a:extLst>
          </p:cNvPr>
          <p:cNvSpPr txBox="1"/>
          <p:nvPr userDrawn="1"/>
        </p:nvSpPr>
        <p:spPr>
          <a:xfrm>
            <a:off x="5396787" y="5235802"/>
            <a:ext cx="1649079" cy="185825"/>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ts val="1720"/>
              </a:lnSpc>
              <a:spcBef>
                <a:spcPts val="0"/>
              </a:spcBef>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cs typeface="+mn-cs"/>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39" name="Isosceles Triangle 76">
            <a:extLst>
              <a:ext uri="{FF2B5EF4-FFF2-40B4-BE49-F238E27FC236}">
                <a16:creationId xmlns:a16="http://schemas.microsoft.com/office/drawing/2014/main" id="{344D67E7-AF70-9546-8D32-3BED754B3BF9}"/>
              </a:ext>
            </a:extLst>
          </p:cNvPr>
          <p:cNvSpPr/>
          <p:nvPr userDrawn="1"/>
        </p:nvSpPr>
        <p:spPr>
          <a:xfrm rot="10800000" flipH="1" flipV="1">
            <a:off x="6164026" y="1252423"/>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Isosceles Triangle 76">
            <a:extLst>
              <a:ext uri="{FF2B5EF4-FFF2-40B4-BE49-F238E27FC236}">
                <a16:creationId xmlns:a16="http://schemas.microsoft.com/office/drawing/2014/main" id="{9AD3B716-889E-EA40-B0AC-4074A8BB551A}"/>
              </a:ext>
            </a:extLst>
          </p:cNvPr>
          <p:cNvSpPr/>
          <p:nvPr userDrawn="1"/>
        </p:nvSpPr>
        <p:spPr>
          <a:xfrm rot="10800000" flipH="1">
            <a:off x="6164027" y="5495449"/>
            <a:ext cx="114600" cy="68766"/>
          </a:xfrm>
          <a:prstGeom prst="triangle">
            <a:avLst/>
          </a:prstGeom>
          <a:solidFill>
            <a:schemeClr val="tx1"/>
          </a:solidFill>
          <a:ln>
            <a:noFill/>
          </a:ln>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4D14459C-B515-DA4C-84A9-FD9B9817DEA9}"/>
              </a:ext>
            </a:extLst>
          </p:cNvPr>
          <p:cNvSpPr txBox="1"/>
          <p:nvPr userDrawn="1"/>
        </p:nvSpPr>
        <p:spPr>
          <a:xfrm>
            <a:off x="5630700" y="935001"/>
            <a:ext cx="1181252" cy="276999"/>
          </a:xfrm>
          <a:prstGeom prst="rect">
            <a:avLst/>
          </a:prstGeom>
          <a:noFill/>
          <a:ln>
            <a:noFill/>
          </a:ln>
          <a:effectLst/>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effectLst/>
                <a:uLnTx/>
                <a:uFillTx/>
                <a:latin typeface="Arial" panose="020B0604020202020204" pitchFamily="34" charset="0"/>
                <a:ea typeface="+mn-ea"/>
              </a:rPr>
              <a:t>ETHICAL</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BBE6F6D0-0194-0042-AB87-DE9F5F1E9D34}"/>
              </a:ext>
            </a:extLst>
          </p:cNvPr>
          <p:cNvSpPr txBox="1"/>
          <p:nvPr userDrawn="1"/>
        </p:nvSpPr>
        <p:spPr>
          <a:xfrm>
            <a:off x="5630700" y="1371347"/>
            <a:ext cx="1181252" cy="227257"/>
          </a:xfrm>
          <a:prstGeom prst="rect">
            <a:avLst/>
          </a:prstGeom>
          <a:noFill/>
          <a:ln>
            <a:noFill/>
          </a:ln>
          <a:effectLst/>
        </p:spPr>
        <p:txBody>
          <a:bodyPr wrap="square" lIns="0" tIns="0" rIns="0" bIns="0" rtlCol="0" anchor="t">
            <a:no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latin typeface="Arial" panose="020B0604020202020204" pitchFamily="34" charset="0"/>
                <a:ea typeface="+mn-ea"/>
              </a:rPr>
              <a:t>35</a:t>
            </a:r>
            <a:endParaRPr kumimoji="0" lang="en-US"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78FDFA22-D123-724D-A893-B1165EB4DA93}"/>
              </a:ext>
            </a:extLst>
          </p:cNvPr>
          <p:cNvSpPr txBox="1"/>
          <p:nvPr userDrawn="1"/>
        </p:nvSpPr>
        <p:spPr>
          <a:xfrm>
            <a:off x="5396787" y="5671506"/>
            <a:ext cx="1649079" cy="259640"/>
          </a:xfrm>
          <a:prstGeom prst="rect">
            <a:avLst/>
          </a:prstGeom>
          <a:noFill/>
          <a:ln>
            <a:noFill/>
          </a:ln>
          <a:effectLst/>
        </p:spPr>
        <p:txBody>
          <a:bodyPr wrap="square" lIns="0" tIns="0" rIns="0" bIns="0" rtlCol="0" anchor="t">
            <a:noAutofit/>
          </a:bodyPr>
          <a:lstStyle/>
          <a:p>
            <a:pPr lvl="0" algn="ctr" defTabSz="914377">
              <a:lnSpc>
                <a:spcPts val="1720"/>
              </a:lnSpc>
              <a:defRPr/>
            </a:pPr>
            <a:r>
              <a:rPr lang="en-US" sz="1800" b="1"/>
              <a:t>UNETHICAL</a:t>
            </a:r>
            <a:endParaRPr kumimoji="0" lang="en-US"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940CE0FA-2B3D-7642-8CAF-55C1B3999E4D}"/>
              </a:ext>
            </a:extLst>
          </p:cNvPr>
          <p:cNvSpPr txBox="1"/>
          <p:nvPr userDrawn="1"/>
        </p:nvSpPr>
        <p:spPr bwMode="gray">
          <a:xfrm>
            <a:off x="3228618" y="3268041"/>
            <a:ext cx="397213"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chemeClr val="bg2">
                    <a:lumMod val="75000"/>
                  </a:schemeClr>
                </a:solidFill>
                <a:effectLst/>
                <a:uLnTx/>
                <a:uFillTx/>
                <a:latin typeface="Arial" panose="020B0604020202020204" pitchFamily="34" charset="0"/>
                <a:ea typeface="Helvetica Neue" charset="0"/>
                <a:cs typeface="Arial" panose="020B0604020202020204" pitchFamily="34" charset="0"/>
              </a:rPr>
              <a:t>-</a:t>
            </a: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Arial" panose="020B0604020202020204" pitchFamily="34" charset="0"/>
              </a:rPr>
              <a:t>50</a:t>
            </a:r>
          </a:p>
        </p:txBody>
      </p:sp>
      <p:sp>
        <p:nvSpPr>
          <p:cNvPr id="46" name="Isosceles Triangle 26">
            <a:extLst>
              <a:ext uri="{FF2B5EF4-FFF2-40B4-BE49-F238E27FC236}">
                <a16:creationId xmlns:a16="http://schemas.microsoft.com/office/drawing/2014/main" id="{698F0979-4447-654D-B585-6B9676291636}"/>
              </a:ext>
            </a:extLst>
          </p:cNvPr>
          <p:cNvSpPr/>
          <p:nvPr userDrawn="1"/>
        </p:nvSpPr>
        <p:spPr>
          <a:xfrm rot="16200000">
            <a:off x="3107491" y="3391986"/>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Isosceles Triangle 26">
            <a:extLst>
              <a:ext uri="{FF2B5EF4-FFF2-40B4-BE49-F238E27FC236}">
                <a16:creationId xmlns:a16="http://schemas.microsoft.com/office/drawing/2014/main" id="{78B01666-4FAA-6142-A722-254FC604D6FB}"/>
              </a:ext>
            </a:extLst>
          </p:cNvPr>
          <p:cNvSpPr/>
          <p:nvPr userDrawn="1"/>
        </p:nvSpPr>
        <p:spPr>
          <a:xfrm rot="5400000" flipH="1">
            <a:off x="9088178" y="3391985"/>
            <a:ext cx="114600" cy="68766"/>
          </a:xfrm>
          <a:prstGeom prst="triangle">
            <a:avLst/>
          </a:prstGeom>
          <a:solidFill>
            <a:schemeClr val="bg2">
              <a:lumMod val="75000"/>
            </a:schemeClr>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48" name="Straight Connector 47">
            <a:extLst>
              <a:ext uri="{FF2B5EF4-FFF2-40B4-BE49-F238E27FC236}">
                <a16:creationId xmlns:a16="http://schemas.microsoft.com/office/drawing/2014/main" id="{B6FA4130-2998-DB45-8818-0F94460BD9E0}"/>
              </a:ext>
            </a:extLst>
          </p:cNvPr>
          <p:cNvCxnSpPr>
            <a:cxnSpLocks/>
          </p:cNvCxnSpPr>
          <p:nvPr userDrawn="1"/>
        </p:nvCxnSpPr>
        <p:spPr bwMode="gray">
          <a:xfrm flipH="1">
            <a:off x="3705474" y="3426368"/>
            <a:ext cx="4989519" cy="0"/>
          </a:xfrm>
          <a:prstGeom prst="line">
            <a:avLst/>
          </a:prstGeom>
          <a:ln w="38100">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19CB46E-D487-264F-B7BA-6D45109392AD}"/>
              </a:ext>
            </a:extLst>
          </p:cNvPr>
          <p:cNvSpPr txBox="1"/>
          <p:nvPr userDrawn="1"/>
        </p:nvSpPr>
        <p:spPr bwMode="gray">
          <a:xfrm>
            <a:off x="1100135" y="3268041"/>
            <a:ext cx="1943581" cy="316655"/>
          </a:xfrm>
          <a:prstGeom prst="rect">
            <a:avLst/>
          </a:prstGeom>
          <a:noFill/>
          <a:ln>
            <a:noFill/>
          </a:ln>
          <a:effectLst/>
        </p:spPr>
        <p:txBody>
          <a:bodyPr wrap="squar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1">
                <a:solidFill>
                  <a:schemeClr val="bg2">
                    <a:lumMod val="75000"/>
                  </a:schemeClr>
                </a:solidFill>
                <a:latin typeface="Arial" panose="020B0604020202020204" pitchFamily="34" charset="0"/>
                <a:ea typeface="Helvetica Neue" charset="0"/>
                <a:cs typeface="Arial" panose="020B0604020202020204" pitchFamily="34" charset="0"/>
              </a:rPr>
              <a:t>LESS COMPETENT</a:t>
            </a:r>
            <a:endPar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Arial" panose="020B0604020202020204" pitchFamily="34" charset="0"/>
            </a:endParaRPr>
          </a:p>
        </p:txBody>
      </p:sp>
      <p:sp>
        <p:nvSpPr>
          <p:cNvPr id="50" name="TextBox 49">
            <a:extLst>
              <a:ext uri="{FF2B5EF4-FFF2-40B4-BE49-F238E27FC236}">
                <a16:creationId xmlns:a16="http://schemas.microsoft.com/office/drawing/2014/main" id="{066ECB6E-6DC3-BA44-B188-1B7E07D9875E}"/>
              </a:ext>
            </a:extLst>
          </p:cNvPr>
          <p:cNvSpPr txBox="1"/>
          <p:nvPr userDrawn="1"/>
        </p:nvSpPr>
        <p:spPr bwMode="gray">
          <a:xfrm>
            <a:off x="8797410" y="3246508"/>
            <a:ext cx="31368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Arial" panose="020B0604020202020204" pitchFamily="34" charset="0"/>
              </a:rPr>
              <a:t>50</a:t>
            </a:r>
          </a:p>
        </p:txBody>
      </p:sp>
      <p:sp>
        <p:nvSpPr>
          <p:cNvPr id="51" name="TextBox 50">
            <a:extLst>
              <a:ext uri="{FF2B5EF4-FFF2-40B4-BE49-F238E27FC236}">
                <a16:creationId xmlns:a16="http://schemas.microsoft.com/office/drawing/2014/main" id="{6F6F9CB0-A9A2-B14D-ABC0-6B2A1A440214}"/>
              </a:ext>
            </a:extLst>
          </p:cNvPr>
          <p:cNvSpPr txBox="1"/>
          <p:nvPr userDrawn="1"/>
        </p:nvSpPr>
        <p:spPr bwMode="gray">
          <a:xfrm>
            <a:off x="9263626" y="3246508"/>
            <a:ext cx="2089695" cy="359721"/>
          </a:xfrm>
          <a:prstGeom prst="rect">
            <a:avLst/>
          </a:prstGeom>
          <a:noFill/>
          <a:ln>
            <a:noFill/>
          </a:ln>
          <a:effectLst/>
        </p:spPr>
        <p:txBody>
          <a:bodyPr wrap="squar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lumMod val="75000"/>
                  </a:schemeClr>
                </a:solidFill>
                <a:effectLst/>
                <a:uLnTx/>
                <a:uFillTx/>
                <a:latin typeface="Arial" panose="020B0604020202020204" pitchFamily="34" charset="0"/>
                <a:ea typeface="Helvetica Neue" charset="0"/>
                <a:cs typeface="Arial" panose="020B0604020202020204" pitchFamily="34" charset="0"/>
              </a:rPr>
              <a:t>COMPETENT</a:t>
            </a:r>
          </a:p>
        </p:txBody>
      </p:sp>
      <p:cxnSp>
        <p:nvCxnSpPr>
          <p:cNvPr id="41" name="Straight Connector 40">
            <a:extLst>
              <a:ext uri="{FF2B5EF4-FFF2-40B4-BE49-F238E27FC236}">
                <a16:creationId xmlns:a16="http://schemas.microsoft.com/office/drawing/2014/main" id="{178D16AB-40D5-0647-98CC-CAA62C7C8BFB}"/>
              </a:ext>
            </a:extLst>
          </p:cNvPr>
          <p:cNvCxnSpPr>
            <a:cxnSpLocks/>
          </p:cNvCxnSpPr>
          <p:nvPr userDrawn="1"/>
        </p:nvCxnSpPr>
        <p:spPr>
          <a:xfrm>
            <a:off x="6221326" y="1660778"/>
            <a:ext cx="0" cy="3496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CD5E5B68-EC81-4F32-A459-27F3912D7084}"/>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2">
                    <a:lumMod val="10000"/>
                  </a:schemeClr>
                </a:solidFill>
              </a:rPr>
              <a:pPr/>
              <a:t>‹#›</a:t>
            </a:fld>
            <a:endParaRPr lang="en-US" sz="1200">
              <a:solidFill>
                <a:schemeClr val="bg2">
                  <a:lumMod val="10000"/>
                </a:schemeClr>
              </a:solidFill>
            </a:endParaRPr>
          </a:p>
        </p:txBody>
      </p:sp>
    </p:spTree>
    <p:extLst>
      <p:ext uri="{BB962C8B-B14F-4D97-AF65-F5344CB8AC3E}">
        <p14:creationId xmlns:p14="http://schemas.microsoft.com/office/powerpoint/2010/main" val="3700639709"/>
      </p:ext>
    </p:extLst>
  </p:cSld>
  <p:clrMapOvr>
    <a:masterClrMapping/>
  </p:clrMapOvr>
  <p:extLst>
    <p:ext uri="{DCECCB84-F9BA-43D5-87BE-67443E8EF086}">
      <p15:sldGuideLst xmlns:p15="http://schemas.microsoft.com/office/powerpoint/2012/main">
        <p15:guide id="1" orient="horz" pos="369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92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8_Dark Blank Logo + Pg#">
    <p:bg>
      <p:bgPr>
        <a:solidFill>
          <a:schemeClr val="bg2">
            <a:lumMod val="1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186CC8-00CC-4F0A-AEB7-4DCD16EAA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80974" y="6298429"/>
            <a:ext cx="775783" cy="434029"/>
          </a:xfrm>
          <a:prstGeom prst="rect">
            <a:avLst/>
          </a:prstGeom>
        </p:spPr>
      </p:pic>
      <p:cxnSp>
        <p:nvCxnSpPr>
          <p:cNvPr id="14" name="Straight Connector 13">
            <a:extLst>
              <a:ext uri="{FF2B5EF4-FFF2-40B4-BE49-F238E27FC236}">
                <a16:creationId xmlns:a16="http://schemas.microsoft.com/office/drawing/2014/main" id="{FC5DE1DB-506D-4B8F-BAAD-77EEB38058CD}"/>
              </a:ext>
            </a:extLst>
          </p:cNvPr>
          <p:cNvCxnSpPr>
            <a:cxnSpLocks/>
          </p:cNvCxnSpPr>
          <p:nvPr userDrawn="1"/>
        </p:nvCxnSpPr>
        <p:spPr>
          <a:xfrm flipV="1">
            <a:off x="11596053" y="6463598"/>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B72B33AB-296F-46FD-BBA8-28C5C4FAD49F}"/>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C4CEDB-9067-4CC6-8430-AA5729AC2E63}"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261889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Headline (1-Line) + Labe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32897C-6B26-464F-86F3-8936289BC5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835" y="6378801"/>
            <a:ext cx="622906" cy="259280"/>
          </a:xfrm>
          <a:prstGeom prst="rect">
            <a:avLst/>
          </a:prstGeom>
        </p:spPr>
      </p:pic>
      <p:sp>
        <p:nvSpPr>
          <p:cNvPr id="14" name="Footer Placeholder 4">
            <a:extLst>
              <a:ext uri="{FF2B5EF4-FFF2-40B4-BE49-F238E27FC236}">
                <a16:creationId xmlns:a16="http://schemas.microsoft.com/office/drawing/2014/main" id="{E533823C-BFF9-B149-9D23-C6665AA81518}"/>
              </a:ext>
            </a:extLst>
          </p:cNvPr>
          <p:cNvSpPr>
            <a:spLocks noGrp="1"/>
          </p:cNvSpPr>
          <p:nvPr>
            <p:ph type="ftr" sz="quarter" idx="3"/>
          </p:nvPr>
        </p:nvSpPr>
        <p:spPr>
          <a:xfrm>
            <a:off x="500048" y="5952409"/>
            <a:ext cx="9824917" cy="676991"/>
          </a:xfrm>
          <a:prstGeom prst="rect">
            <a:avLst/>
          </a:prstGeom>
        </p:spPr>
        <p:txBody>
          <a:bodyPr vert="horz" lIns="0" tIns="0" rIns="0" bIns="0" rtlCol="0" anchor="b" anchorCtr="0"/>
          <a:lstStyle>
            <a:lvl1pPr algn="l">
              <a:spcAft>
                <a:spcPts val="300"/>
              </a:spcAft>
              <a:defRPr sz="900" b="0" i="0">
                <a:solidFill>
                  <a:schemeClr val="bg1">
                    <a:lumMod val="65000"/>
                  </a:schemeClr>
                </a:solidFill>
                <a:latin typeface="+mn-lt"/>
                <a:cs typeface="Helvetica Regular" charset="0"/>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Arial" panose="020B0604020202020204"/>
                <a:ea typeface="+mn-ea"/>
              </a:rPr>
              <a:t>Footer</a:t>
            </a:r>
          </a:p>
        </p:txBody>
      </p:sp>
      <p:sp>
        <p:nvSpPr>
          <p:cNvPr id="15" name="Text Placeholder 5">
            <a:extLst>
              <a:ext uri="{FF2B5EF4-FFF2-40B4-BE49-F238E27FC236}">
                <a16:creationId xmlns:a16="http://schemas.microsoft.com/office/drawing/2014/main" id="{6B44130E-D881-6744-9A56-D1F5C6BC5EE6}"/>
              </a:ext>
            </a:extLst>
          </p:cNvPr>
          <p:cNvSpPr>
            <a:spLocks noGrp="1"/>
          </p:cNvSpPr>
          <p:nvPr>
            <p:ph type="body" sz="quarter" idx="13" hasCustomPrompt="1"/>
          </p:nvPr>
        </p:nvSpPr>
        <p:spPr>
          <a:xfrm>
            <a:off x="500048" y="962318"/>
            <a:ext cx="8140701" cy="565330"/>
          </a:xfrm>
        </p:spPr>
        <p:txBody>
          <a:bodyPr/>
          <a:lstStyle>
            <a:lvl1pPr>
              <a:spcAft>
                <a:spcPts val="0"/>
              </a:spcAft>
              <a:defRPr sz="1600" b="0" i="0">
                <a:solidFill>
                  <a:schemeClr val="tx1"/>
                </a:solidFill>
                <a:latin typeface="+mn-lt"/>
                <a:cs typeface="Helvetica Regular" charset="0"/>
              </a:defRPr>
            </a:lvl1pPr>
          </a:lstStyle>
          <a:p>
            <a:pPr lvl="0"/>
            <a:r>
              <a:rPr lang="en-US"/>
              <a:t>Click to add label</a:t>
            </a:r>
          </a:p>
        </p:txBody>
      </p:sp>
      <p:sp>
        <p:nvSpPr>
          <p:cNvPr id="16" name="Title 4">
            <a:extLst>
              <a:ext uri="{FF2B5EF4-FFF2-40B4-BE49-F238E27FC236}">
                <a16:creationId xmlns:a16="http://schemas.microsoft.com/office/drawing/2014/main" id="{779EC7DA-5FA0-0E47-9D5A-9E7C8E76EA65}"/>
              </a:ext>
            </a:extLst>
          </p:cNvPr>
          <p:cNvSpPr>
            <a:spLocks noGrp="1"/>
          </p:cNvSpPr>
          <p:nvPr>
            <p:ph type="title" hasCustomPrompt="1"/>
          </p:nvPr>
        </p:nvSpPr>
        <p:spPr>
          <a:xfrm>
            <a:off x="500048" y="533400"/>
            <a:ext cx="9817100" cy="310896"/>
          </a:xfrm>
        </p:spPr>
        <p:txBody>
          <a:bodyPr/>
          <a:lstStyle>
            <a:lvl1pPr>
              <a:defRPr sz="2800" b="1" baseline="0">
                <a:solidFill>
                  <a:schemeClr val="tx1"/>
                </a:solidFill>
                <a:latin typeface="Arial" panose="020B0604020202020204" pitchFamily="34" charset="0"/>
                <a:cs typeface="Arial" panose="020B0604020202020204" pitchFamily="34" charset="0"/>
              </a:defRPr>
            </a:lvl1pPr>
          </a:lstStyle>
          <a:p>
            <a:r>
              <a:rPr lang="en-US"/>
              <a:t>CLICK TO EDIT 1-LINE HEADLINE</a:t>
            </a:r>
          </a:p>
        </p:txBody>
      </p:sp>
      <p:cxnSp>
        <p:nvCxnSpPr>
          <p:cNvPr id="18" name="Straight Connector 17">
            <a:extLst>
              <a:ext uri="{FF2B5EF4-FFF2-40B4-BE49-F238E27FC236}">
                <a16:creationId xmlns:a16="http://schemas.microsoft.com/office/drawing/2014/main" id="{71261031-8CBB-43F4-B373-0780B4F1FB2F}"/>
              </a:ext>
            </a:extLst>
          </p:cNvPr>
          <p:cNvCxnSpPr>
            <a:cxnSpLocks/>
          </p:cNvCxnSpPr>
          <p:nvPr userDrawn="1"/>
        </p:nvCxnSpPr>
        <p:spPr>
          <a:xfrm flipV="1">
            <a:off x="11596053" y="64635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CDDE6A01-9882-4358-8C69-CA69DB4572EB}"/>
              </a:ext>
            </a:extLst>
          </p:cNvPr>
          <p:cNvSpPr txBox="1">
            <a:spLocks/>
          </p:cNvSpPr>
          <p:nvPr userDrawn="1"/>
        </p:nvSpPr>
        <p:spPr>
          <a:xfrm>
            <a:off x="11742243" y="6412910"/>
            <a:ext cx="278298" cy="195224"/>
          </a:xfrm>
          <a:prstGeom prst="rect">
            <a:avLst/>
          </a:prstGeom>
        </p:spPr>
        <p:txBody>
          <a:bodyPr lIns="0" r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200" b="0" i="0" u="none" strike="noStrike" kern="1200" cap="none" spc="0" normalizeH="0" baseline="0" noProof="0" smtClean="0">
                <a:ln>
                  <a:noFill/>
                </a:ln>
                <a:solidFill>
                  <a:srgbClr val="F5F6F6">
                    <a:lumMod val="10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5F6F6">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914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theme" Target="../theme/theme3.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slideLayout" Target="../slideLayouts/slideLayout14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theme" Target="../theme/theme4.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8" Type="http://schemas.openxmlformats.org/officeDocument/2006/relationships/slideLayout" Target="../slideLayouts/slideLayout107.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theme" Target="../theme/theme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theme" Target="../theme/theme6.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theme" Target="../theme/theme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832"/>
            <a:ext cx="10972800" cy="507831"/>
          </a:xfrm>
          <a:prstGeom prst="rect">
            <a:avLst/>
          </a:prstGeom>
        </p:spPr>
        <p:txBody>
          <a:bodyPr vert="horz" wrap="square" lIns="0" tIns="0" rIns="0" bIns="118872" rtlCol="0" anchor="t" anchorCtr="0">
            <a:spAutoFit/>
          </a:bodyPr>
          <a:lstStyle/>
          <a:p>
            <a:r>
              <a:rPr lang="en-US"/>
              <a:t>CLICK TO EDIT MASTER TITLE STYLE</a:t>
            </a:r>
          </a:p>
        </p:txBody>
      </p:sp>
      <p:sp>
        <p:nvSpPr>
          <p:cNvPr id="3" name="Text Placeholder 2"/>
          <p:cNvSpPr>
            <a:spLocks noGrp="1"/>
          </p:cNvSpPr>
          <p:nvPr>
            <p:ph type="body" idx="1"/>
          </p:nvPr>
        </p:nvSpPr>
        <p:spPr>
          <a:xfrm>
            <a:off x="609600" y="1124474"/>
            <a:ext cx="10972800" cy="1305037"/>
          </a:xfrm>
          <a:prstGeom prst="rect">
            <a:avLst/>
          </a:prstGeom>
        </p:spPr>
        <p:txBody>
          <a:bodyPr vert="horz" wrap="square" lIns="0" tIns="0" rIns="0" bIns="0" rtlCol="0" anchor="t" anchorCtr="0">
            <a:spAutoFit/>
          </a:body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
        <p:nvSpPr>
          <p:cNvPr id="6" name="Slide Number Placeholder 5"/>
          <p:cNvSpPr>
            <a:spLocks noGrp="1"/>
          </p:cNvSpPr>
          <p:nvPr>
            <p:ph type="sldNum" sz="quarter" idx="4"/>
          </p:nvPr>
        </p:nvSpPr>
        <p:spPr>
          <a:xfrm>
            <a:off x="8839200" y="6355006"/>
            <a:ext cx="2743200" cy="138499"/>
          </a:xfrm>
          <a:prstGeom prst="rect">
            <a:avLst/>
          </a:prstGeom>
        </p:spPr>
        <p:txBody>
          <a:bodyPr vert="horz" lIns="0" tIns="0" rIns="0" bIns="0" rtlCol="0" anchor="ctr">
            <a:spAutoFit/>
          </a:bodyPr>
          <a:lstStyle>
            <a:lvl1pPr algn="r">
              <a:defRPr sz="900">
                <a:solidFill>
                  <a:schemeClr val="tx1"/>
                </a:solidFill>
                <a:latin typeface="Verlag Bold" pitchFamily="50" charset="0"/>
              </a:defRPr>
            </a:lvl1pPr>
          </a:lstStyle>
          <a:p>
            <a:fld id="{E9625C4B-B71B-4BE7-9266-E8021570290B}" type="slidenum">
              <a:rPr lang="en-US" smtClean="0"/>
              <a:pPr/>
              <a:t>‹#›</a:t>
            </a:fld>
            <a:endParaRPr lang="en-US"/>
          </a:p>
        </p:txBody>
      </p:sp>
      <p:sp>
        <p:nvSpPr>
          <p:cNvPr id="5" name="Footer Placeholder 4"/>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607060920"/>
      </p:ext>
    </p:extLst>
  </p:cSld>
  <p:clrMap bg1="lt1" tx1="dk1" bg2="lt2" tx2="dk2" accent1="accent1" accent2="accent2" accent3="accent3" accent4="accent4" accent5="accent5" accent6="accent6" hlink="hlink" folHlink="folHlink"/>
  <p:sldLayoutIdLst>
    <p:sldLayoutId id="2147484147" r:id="rId1"/>
    <p:sldLayoutId id="2147484150" r:id="rId2"/>
    <p:sldLayoutId id="2147484128" r:id="rId3"/>
    <p:sldLayoutId id="2147484125" r:id="rId4"/>
    <p:sldLayoutId id="2147484124" r:id="rId5"/>
    <p:sldLayoutId id="2147483991" r:id="rId6"/>
    <p:sldLayoutId id="2147484149" r:id="rId7"/>
    <p:sldLayoutId id="2147484015" r:id="rId8"/>
    <p:sldLayoutId id="2147484123" r:id="rId9"/>
    <p:sldLayoutId id="2147484126" r:id="rId10"/>
    <p:sldLayoutId id="2147484127" r:id="rId11"/>
    <p:sldLayoutId id="2147484129" r:id="rId12"/>
    <p:sldLayoutId id="2147484130" r:id="rId13"/>
    <p:sldLayoutId id="2147484131" r:id="rId14"/>
    <p:sldLayoutId id="2147483995" r:id="rId15"/>
    <p:sldLayoutId id="2147484014"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 id="2147484148" r:id="rId26"/>
  </p:sldLayoutIdLst>
  <p:hf hdr="0" ftr="0" dt="0"/>
  <p:txStyles>
    <p:titleStyle>
      <a:lvl1pPr algn="l" defTabSz="914400" rtl="0" eaLnBrk="1" latinLnBrk="0" hangingPunct="1">
        <a:lnSpc>
          <a:spcPct val="90000"/>
        </a:lnSpc>
        <a:spcBef>
          <a:spcPct val="0"/>
        </a:spcBef>
        <a:buNone/>
        <a:defRPr sz="2800" kern="1200" spc="50" baseline="0">
          <a:solidFill>
            <a:schemeClr val="tx1"/>
          </a:solidFill>
          <a:latin typeface="Verlag Black" panose="020000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000000"/>
          </p15:clr>
        </p15:guide>
        <p15:guide id="4" pos="7296">
          <p15:clr>
            <a:srgbClr val="000000"/>
          </p15:clr>
        </p15:guide>
        <p15:guide id="5" orient="horz" pos="256">
          <p15:clr>
            <a:srgbClr val="A4A3A4"/>
          </p15:clr>
        </p15:guide>
        <p15:guide id="7" pos="5373">
          <p15:clr>
            <a:srgbClr val="C35EA4"/>
          </p15:clr>
        </p15:guide>
        <p15:guide id="8" pos="4805">
          <p15:clr>
            <a:srgbClr val="C35EA4"/>
          </p15:clr>
        </p15:guide>
        <p15:guide id="9" pos="2304">
          <p15:clr>
            <a:srgbClr val="C35EA4"/>
          </p15:clr>
        </p15:guide>
        <p15:guide id="10" pos="2880">
          <p15:clr>
            <a:srgbClr val="C35EA4"/>
          </p15:clr>
        </p15:guide>
        <p15:guide id="11" pos="2592">
          <p15:clr>
            <a:srgbClr val="9FCC3B"/>
          </p15:clr>
        </p15:guide>
        <p15:guide id="12" pos="5088">
          <p15:clr>
            <a:srgbClr val="9FCC3B"/>
          </p15:clr>
        </p15:guide>
        <p15:guide id="13" orient="horz" pos="3931">
          <p15:clr>
            <a:srgbClr val="000000"/>
          </p15:clr>
        </p15:guide>
        <p15:guide id="14" orient="horz" pos="4008">
          <p15:clr>
            <a:srgbClr val="A4A3A4"/>
          </p15:clr>
        </p15:guide>
        <p15:guide id="15" orient="horz" pos="336">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832"/>
            <a:ext cx="10972800" cy="507831"/>
          </a:xfrm>
          <a:prstGeom prst="rect">
            <a:avLst/>
          </a:prstGeom>
        </p:spPr>
        <p:txBody>
          <a:bodyPr vert="horz" wrap="square" lIns="0" tIns="0" rIns="0" bIns="118872" rtlCol="0" anchor="t" anchorCtr="0">
            <a:spAutoFit/>
          </a:bodyPr>
          <a:lstStyle/>
          <a:p>
            <a:r>
              <a:rPr lang="en-US"/>
              <a:t>CLICK TO EDIT MASTER TITLE STYLE</a:t>
            </a:r>
          </a:p>
        </p:txBody>
      </p:sp>
      <p:sp>
        <p:nvSpPr>
          <p:cNvPr id="3" name="Text Placeholder 2"/>
          <p:cNvSpPr>
            <a:spLocks noGrp="1"/>
          </p:cNvSpPr>
          <p:nvPr>
            <p:ph type="body" idx="1"/>
          </p:nvPr>
        </p:nvSpPr>
        <p:spPr>
          <a:xfrm>
            <a:off x="609600" y="1124474"/>
            <a:ext cx="10972800" cy="1305037"/>
          </a:xfrm>
          <a:prstGeom prst="rect">
            <a:avLst/>
          </a:prstGeom>
        </p:spPr>
        <p:txBody>
          <a:bodyPr vert="horz" wrap="square" lIns="0" tIns="0" rIns="0" bIns="0" rtlCol="0" anchor="t" anchorCtr="0">
            <a:spAutoFit/>
          </a:body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
        <p:nvSpPr>
          <p:cNvPr id="6" name="Slide Number Placeholder 5"/>
          <p:cNvSpPr>
            <a:spLocks noGrp="1"/>
          </p:cNvSpPr>
          <p:nvPr>
            <p:ph type="sldNum" sz="quarter" idx="4"/>
          </p:nvPr>
        </p:nvSpPr>
        <p:spPr>
          <a:xfrm>
            <a:off x="8839200" y="6355006"/>
            <a:ext cx="2743200" cy="138499"/>
          </a:xfrm>
          <a:prstGeom prst="rect">
            <a:avLst/>
          </a:prstGeom>
        </p:spPr>
        <p:txBody>
          <a:bodyPr vert="horz" lIns="0" tIns="0" rIns="0" bIns="0" rtlCol="0" anchor="ctr">
            <a:spAutoFit/>
          </a:bodyPr>
          <a:lstStyle>
            <a:lvl1pPr algn="r">
              <a:defRPr sz="900">
                <a:solidFill>
                  <a:schemeClr val="tx1"/>
                </a:solidFill>
                <a:latin typeface="Verlag Bold" pitchFamily="50" charset="0"/>
              </a:defRPr>
            </a:lvl1pPr>
          </a:lstStyle>
          <a:p>
            <a:fld id="{E9625C4B-B71B-4BE7-9266-E8021570290B}" type="slidenum">
              <a:rPr lang="en-US" smtClean="0"/>
              <a:pPr/>
              <a:t>‹#›</a:t>
            </a:fld>
            <a:endParaRPr lang="en-US"/>
          </a:p>
        </p:txBody>
      </p:sp>
      <p:sp>
        <p:nvSpPr>
          <p:cNvPr id="4" name="Footer Placeholder 4">
            <a:extLst>
              <a:ext uri="{FF2B5EF4-FFF2-40B4-BE49-F238E27FC236}">
                <a16:creationId xmlns:a16="http://schemas.microsoft.com/office/drawing/2014/main" id="{526F2B56-E4E3-04CD-7F5D-6DD0BC799708}"/>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154971303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 id="2147484253" r:id="rId23"/>
    <p:sldLayoutId id="2147484254" r:id="rId24"/>
    <p:sldLayoutId id="2147484255" r:id="rId25"/>
    <p:sldLayoutId id="2147484256" r:id="rId26"/>
    <p:sldLayoutId id="2147484257" r:id="rId27"/>
    <p:sldLayoutId id="2147484258" r:id="rId28"/>
    <p:sldLayoutId id="2147484259" r:id="rId29"/>
    <p:sldLayoutId id="2147484263" r:id="rId30"/>
    <p:sldLayoutId id="2147484260" r:id="rId31"/>
    <p:sldLayoutId id="2147484261" r:id="rId32"/>
    <p:sldLayoutId id="2147484262" r:id="rId33"/>
    <p:sldLayoutId id="2147484383" r:id="rId34"/>
  </p:sldLayoutIdLst>
  <p:hf hdr="0" ftr="0" dt="0"/>
  <p:txStyles>
    <p:titleStyle>
      <a:lvl1pPr algn="l" defTabSz="914400" rtl="0" eaLnBrk="1" latinLnBrk="0" hangingPunct="1">
        <a:lnSpc>
          <a:spcPct val="90000"/>
        </a:lnSpc>
        <a:spcBef>
          <a:spcPct val="0"/>
        </a:spcBef>
        <a:buNone/>
        <a:defRPr sz="2800" kern="1200" spc="50" baseline="0">
          <a:solidFill>
            <a:schemeClr val="tx1"/>
          </a:solidFill>
          <a:latin typeface="Verlag Black" panose="020000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000000"/>
          </p15:clr>
        </p15:guide>
        <p15:guide id="4" pos="7296">
          <p15:clr>
            <a:srgbClr val="000000"/>
          </p15:clr>
        </p15:guide>
        <p15:guide id="5" orient="horz" pos="256">
          <p15:clr>
            <a:srgbClr val="A4A3A4"/>
          </p15:clr>
        </p15:guide>
        <p15:guide id="7" pos="5373">
          <p15:clr>
            <a:srgbClr val="C35EA4"/>
          </p15:clr>
        </p15:guide>
        <p15:guide id="8" pos="4805">
          <p15:clr>
            <a:srgbClr val="C35EA4"/>
          </p15:clr>
        </p15:guide>
        <p15:guide id="9" pos="2304">
          <p15:clr>
            <a:srgbClr val="C35EA4"/>
          </p15:clr>
        </p15:guide>
        <p15:guide id="10" pos="2880">
          <p15:clr>
            <a:srgbClr val="C35EA4"/>
          </p15:clr>
        </p15:guide>
        <p15:guide id="11" pos="2592">
          <p15:clr>
            <a:srgbClr val="9FCC3B"/>
          </p15:clr>
        </p15:guide>
        <p15:guide id="12" pos="5088">
          <p15:clr>
            <a:srgbClr val="9FCC3B"/>
          </p15:clr>
        </p15:guide>
        <p15:guide id="13" orient="horz" pos="3931">
          <p15:clr>
            <a:srgbClr val="000000"/>
          </p15:clr>
        </p15:guide>
        <p15:guide id="14" orient="horz" pos="4008">
          <p15:clr>
            <a:srgbClr val="A4A3A4"/>
          </p15:clr>
        </p15:guide>
        <p15:guide id="15" orient="horz" pos="336">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85" y="545827"/>
            <a:ext cx="8150215" cy="954274"/>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02223" y="2092376"/>
            <a:ext cx="8146478" cy="34814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F5834AF-5FA5-B24E-893C-16306B8E5B7F}"/>
              </a:ext>
            </a:extLst>
          </p:cNvPr>
          <p:cNvSpPr>
            <a:spLocks noGrp="1"/>
          </p:cNvSpPr>
          <p:nvPr>
            <p:ph type="ftr" sz="quarter" idx="3"/>
          </p:nvPr>
        </p:nvSpPr>
        <p:spPr>
          <a:xfrm>
            <a:off x="500049" y="5943600"/>
            <a:ext cx="8148652" cy="685800"/>
          </a:xfrm>
          <a:prstGeom prst="rect">
            <a:avLst/>
          </a:prstGeom>
        </p:spPr>
        <p:txBody>
          <a:bodyPr vert="horz" lIns="0" tIns="0" rIns="0" bIns="0" rtlCol="0" anchor="b" anchorCtr="0"/>
          <a:lstStyle>
            <a:lvl1pPr algn="l">
              <a:defRPr sz="900" b="0" i="0">
                <a:solidFill>
                  <a:schemeClr val="bg1">
                    <a:lumMod val="65000"/>
                  </a:schemeClr>
                </a:solidFill>
                <a:latin typeface="+mn-lt"/>
                <a:cs typeface="Arial" panose="020B0604020202020204" pitchFamily="34" charset="0"/>
              </a:defRPr>
            </a:lvl1pPr>
          </a:lstStyle>
          <a:p>
            <a:r>
              <a:rPr lang="en-US"/>
              <a:t>Footer</a:t>
            </a:r>
          </a:p>
        </p:txBody>
      </p:sp>
      <p:sp>
        <p:nvSpPr>
          <p:cNvPr id="12" name="Slide Number Placeholder 3">
            <a:extLst>
              <a:ext uri="{FF2B5EF4-FFF2-40B4-BE49-F238E27FC236}">
                <a16:creationId xmlns:a16="http://schemas.microsoft.com/office/drawing/2014/main" id="{BC596F14-F0DB-464B-B235-A33A70E0E6E8}"/>
              </a:ext>
            </a:extLst>
          </p:cNvPr>
          <p:cNvSpPr>
            <a:spLocks noGrp="1"/>
          </p:cNvSpPr>
          <p:nvPr>
            <p:ph type="sldNum" sz="quarter" idx="4"/>
          </p:nvPr>
        </p:nvSpPr>
        <p:spPr>
          <a:xfrm>
            <a:off x="11696700" y="6415648"/>
            <a:ext cx="425631" cy="175652"/>
          </a:xfrm>
          <a:prstGeom prst="rect">
            <a:avLst/>
          </a:prstGeom>
        </p:spPr>
        <p:txBody>
          <a:bodyPr lIns="0" rIns="0" anchor="ctr"/>
          <a:lstStyle>
            <a:lvl1pPr>
              <a:defRPr sz="750">
                <a:solidFill>
                  <a:schemeClr val="bg1">
                    <a:lumMod val="50000"/>
                  </a:schemeClr>
                </a:solidFill>
                <a:latin typeface="+mn-lt"/>
              </a:defRPr>
            </a:lvl1pPr>
          </a:lstStyle>
          <a:p>
            <a:fld id="{BCC4CEDB-9067-4CC6-8430-AA5729AC2E63}" type="slidenum">
              <a:rPr lang="en-US" smtClean="0"/>
              <a:pPr/>
              <a:t>‹#›</a:t>
            </a:fld>
            <a:endParaRPr lang="en-US"/>
          </a:p>
        </p:txBody>
      </p:sp>
    </p:spTree>
    <p:extLst>
      <p:ext uri="{BB962C8B-B14F-4D97-AF65-F5344CB8AC3E}">
        <p14:creationId xmlns:p14="http://schemas.microsoft.com/office/powerpoint/2010/main" val="170890702"/>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 id="2147484301" r:id="rId34"/>
    <p:sldLayoutId id="2147484302" r:id="rId35"/>
    <p:sldLayoutId id="2147484303" r:id="rId36"/>
    <p:sldLayoutId id="2147484304" r:id="rId37"/>
    <p:sldLayoutId id="2147484305" r:id="rId38"/>
    <p:sldLayoutId id="2147484306" r:id="rId39"/>
  </p:sldLayoutIdLst>
  <p:hf hdr="0" dt="0"/>
  <p:txStyles>
    <p:titleStyle>
      <a:lvl1pPr algn="l" defTabSz="914377" rtl="0" eaLnBrk="1" latinLnBrk="0" hangingPunct="1">
        <a:lnSpc>
          <a:spcPct val="90000"/>
        </a:lnSpc>
        <a:spcBef>
          <a:spcPct val="0"/>
        </a:spcBef>
        <a:buNone/>
        <a:defRPr sz="2800" b="1" i="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2">
          <p15:clr>
            <a:srgbClr val="F26B43"/>
          </p15:clr>
        </p15:guide>
        <p15:guide id="3" pos="7368">
          <p15:clr>
            <a:srgbClr val="F26B43"/>
          </p15:clr>
        </p15:guide>
        <p15:guide id="4" orient="horz" pos="336">
          <p15:clr>
            <a:srgbClr val="F26B43"/>
          </p15:clr>
        </p15:guide>
        <p15:guide id="5" pos="5448">
          <p15:clr>
            <a:srgbClr val="F26B43"/>
          </p15:clr>
        </p15:guide>
        <p15:guide id="6" orient="horz" pos="4176">
          <p15:clr>
            <a:srgbClr val="F26B43"/>
          </p15:clr>
        </p15:guide>
        <p15:guide id="7" pos="2496">
          <p15:clr>
            <a:srgbClr val="F26B43"/>
          </p15:clr>
        </p15:guide>
        <p15:guide id="8" pos="65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85" y="545827"/>
            <a:ext cx="8150215" cy="954274"/>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02223" y="2092376"/>
            <a:ext cx="8146478" cy="34814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F5834AF-5FA5-B24E-893C-16306B8E5B7F}"/>
              </a:ext>
            </a:extLst>
          </p:cNvPr>
          <p:cNvSpPr>
            <a:spLocks noGrp="1"/>
          </p:cNvSpPr>
          <p:nvPr>
            <p:ph type="ftr" sz="quarter" idx="3"/>
          </p:nvPr>
        </p:nvSpPr>
        <p:spPr>
          <a:xfrm>
            <a:off x="500049" y="5943600"/>
            <a:ext cx="8148652" cy="685800"/>
          </a:xfrm>
          <a:prstGeom prst="rect">
            <a:avLst/>
          </a:prstGeom>
        </p:spPr>
        <p:txBody>
          <a:bodyPr vert="horz" lIns="0" tIns="0" rIns="0" bIns="0" rtlCol="0" anchor="b" anchorCtr="0"/>
          <a:lstStyle>
            <a:lvl1pPr algn="l">
              <a:defRPr sz="900" b="0" i="0">
                <a:solidFill>
                  <a:schemeClr val="bg1">
                    <a:lumMod val="65000"/>
                  </a:schemeClr>
                </a:solidFill>
                <a:latin typeface="+mn-lt"/>
                <a:cs typeface="Helvetica Regular" charset="0"/>
              </a:defRPr>
            </a:lvl1pPr>
          </a:lstStyle>
          <a:p>
            <a:r>
              <a:rPr lang="en-US"/>
              <a:t>Footer</a:t>
            </a:r>
          </a:p>
        </p:txBody>
      </p:sp>
      <p:sp>
        <p:nvSpPr>
          <p:cNvPr id="12" name="Slide Number Placeholder 3">
            <a:extLst>
              <a:ext uri="{FF2B5EF4-FFF2-40B4-BE49-F238E27FC236}">
                <a16:creationId xmlns:a16="http://schemas.microsoft.com/office/drawing/2014/main" id="{BC596F14-F0DB-464B-B235-A33A70E0E6E8}"/>
              </a:ext>
            </a:extLst>
          </p:cNvPr>
          <p:cNvSpPr>
            <a:spLocks noGrp="1"/>
          </p:cNvSpPr>
          <p:nvPr>
            <p:ph type="sldNum" sz="quarter" idx="4"/>
          </p:nvPr>
        </p:nvSpPr>
        <p:spPr>
          <a:xfrm>
            <a:off x="11696700" y="6415648"/>
            <a:ext cx="425631" cy="175652"/>
          </a:xfrm>
          <a:prstGeom prst="rect">
            <a:avLst/>
          </a:prstGeom>
        </p:spPr>
        <p:txBody>
          <a:bodyPr lIns="0" rIns="0" anchor="ctr"/>
          <a:lstStyle>
            <a:lvl1pPr>
              <a:defRPr sz="750">
                <a:solidFill>
                  <a:schemeClr val="bg1">
                    <a:lumMod val="50000"/>
                  </a:schemeClr>
                </a:solidFill>
                <a:latin typeface="+mn-lt"/>
              </a:defRPr>
            </a:lvl1pPr>
          </a:lstStyle>
          <a:p>
            <a:fld id="{BCC4CEDB-9067-4CC6-8430-AA5729AC2E63}" type="slidenum">
              <a:rPr lang="en-US" smtClean="0"/>
              <a:pPr/>
              <a:t>‹#›</a:t>
            </a:fld>
            <a:endParaRPr lang="en-US"/>
          </a:p>
        </p:txBody>
      </p:sp>
    </p:spTree>
    <p:extLst>
      <p:ext uri="{BB962C8B-B14F-4D97-AF65-F5344CB8AC3E}">
        <p14:creationId xmlns:p14="http://schemas.microsoft.com/office/powerpoint/2010/main" val="1364680397"/>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 id="2147484337" r:id="rId28"/>
    <p:sldLayoutId id="2147484338" r:id="rId29"/>
    <p:sldLayoutId id="2147484339" r:id="rId30"/>
    <p:sldLayoutId id="2147484340" r:id="rId31"/>
    <p:sldLayoutId id="2147484341" r:id="rId32"/>
    <p:sldLayoutId id="2147484342" r:id="rId33"/>
    <p:sldLayoutId id="2147484343" r:id="rId34"/>
    <p:sldLayoutId id="2147484344" r:id="rId35"/>
    <p:sldLayoutId id="2147484345" r:id="rId36"/>
    <p:sldLayoutId id="2147484346" r:id="rId37"/>
    <p:sldLayoutId id="2147484347" r:id="rId38"/>
    <p:sldLayoutId id="2147484348" r:id="rId39"/>
    <p:sldLayoutId id="2147484349" r:id="rId40"/>
    <p:sldLayoutId id="2147484350" r:id="rId41"/>
    <p:sldLayoutId id="2147484351" r:id="rId42"/>
    <p:sldLayoutId id="2147484352" r:id="rId43"/>
  </p:sldLayoutIdLst>
  <p:hf hdr="0" dt="0"/>
  <p:txStyles>
    <p:titleStyle>
      <a:lvl1pPr algn="l" defTabSz="914377" rtl="0" eaLnBrk="1" latinLnBrk="0" hangingPunct="1">
        <a:lnSpc>
          <a:spcPct val="90000"/>
        </a:lnSpc>
        <a:spcBef>
          <a:spcPct val="0"/>
        </a:spcBef>
        <a:buNone/>
        <a:defRPr sz="2800" b="1" i="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2">
          <p15:clr>
            <a:srgbClr val="F26B43"/>
          </p15:clr>
        </p15:guide>
        <p15:guide id="3" pos="7368">
          <p15:clr>
            <a:srgbClr val="F26B43"/>
          </p15:clr>
        </p15:guide>
        <p15:guide id="4" orient="horz" pos="336">
          <p15:clr>
            <a:srgbClr val="F26B43"/>
          </p15:clr>
        </p15:guide>
        <p15:guide id="5" pos="5448">
          <p15:clr>
            <a:srgbClr val="F26B43"/>
          </p15:clr>
        </p15:guide>
        <p15:guide id="6" orient="horz" pos="4176">
          <p15:clr>
            <a:srgbClr val="F26B43"/>
          </p15:clr>
        </p15:guide>
        <p15:guide id="7" pos="2496">
          <p15:clr>
            <a:srgbClr val="F26B43"/>
          </p15:clr>
        </p15:guide>
        <p15:guide id="8" pos="65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832"/>
            <a:ext cx="10972800" cy="507831"/>
          </a:xfrm>
          <a:prstGeom prst="rect">
            <a:avLst/>
          </a:prstGeom>
        </p:spPr>
        <p:txBody>
          <a:bodyPr vert="horz" wrap="square" lIns="0" tIns="0" rIns="0" bIns="118872" rtlCol="0" anchor="t" anchorCtr="0">
            <a:spAutoFit/>
          </a:bodyPr>
          <a:lstStyle/>
          <a:p>
            <a:r>
              <a:rPr lang="en-US"/>
              <a:t>CLICK TO EDIT MASTER TITLE STYLE</a:t>
            </a:r>
          </a:p>
        </p:txBody>
      </p:sp>
      <p:sp>
        <p:nvSpPr>
          <p:cNvPr id="3" name="Text Placeholder 2"/>
          <p:cNvSpPr>
            <a:spLocks noGrp="1"/>
          </p:cNvSpPr>
          <p:nvPr>
            <p:ph type="body" idx="1"/>
          </p:nvPr>
        </p:nvSpPr>
        <p:spPr>
          <a:xfrm>
            <a:off x="609600" y="1124474"/>
            <a:ext cx="10972800" cy="1305037"/>
          </a:xfrm>
          <a:prstGeom prst="rect">
            <a:avLst/>
          </a:prstGeom>
        </p:spPr>
        <p:txBody>
          <a:bodyPr vert="horz" wrap="square" lIns="0" tIns="0" rIns="0" bIns="0" rtlCol="0" anchor="t" anchorCtr="0">
            <a:spAutoFit/>
          </a:body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
        <p:nvSpPr>
          <p:cNvPr id="6" name="Slide Number Placeholder 5"/>
          <p:cNvSpPr>
            <a:spLocks noGrp="1"/>
          </p:cNvSpPr>
          <p:nvPr>
            <p:ph type="sldNum" sz="quarter" idx="4"/>
          </p:nvPr>
        </p:nvSpPr>
        <p:spPr>
          <a:xfrm>
            <a:off x="8839200" y="6355006"/>
            <a:ext cx="2743200" cy="138499"/>
          </a:xfrm>
          <a:prstGeom prst="rect">
            <a:avLst/>
          </a:prstGeom>
        </p:spPr>
        <p:txBody>
          <a:bodyPr vert="horz" lIns="0" tIns="0" rIns="0" bIns="0" rtlCol="0" anchor="ctr">
            <a:spAutoFit/>
          </a:bodyPr>
          <a:lstStyle>
            <a:lvl1pPr algn="r">
              <a:defRPr sz="900">
                <a:solidFill>
                  <a:schemeClr val="tx1"/>
                </a:solidFill>
                <a:latin typeface="Verlag Bold" pitchFamily="50" charset="0"/>
              </a:defRPr>
            </a:lvl1pPr>
          </a:lstStyle>
          <a:p>
            <a:fld id="{E9625C4B-B71B-4BE7-9266-E8021570290B}" type="slidenum">
              <a:rPr lang="en-US" smtClean="0"/>
              <a:pPr/>
              <a:t>‹#›</a:t>
            </a:fld>
            <a:endParaRPr lang="en-US"/>
          </a:p>
        </p:txBody>
      </p:sp>
      <p:sp>
        <p:nvSpPr>
          <p:cNvPr id="4" name="Footer Placeholder 4">
            <a:extLst>
              <a:ext uri="{FF2B5EF4-FFF2-40B4-BE49-F238E27FC236}">
                <a16:creationId xmlns:a16="http://schemas.microsoft.com/office/drawing/2014/main" id="{EF9CC590-AF8E-6626-9AC5-0439F1E59ECB}"/>
              </a:ext>
            </a:extLst>
          </p:cNvPr>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72438989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1" r:id="rId16"/>
    <p:sldLayoutId id="2147484372" r:id="rId17"/>
    <p:sldLayoutId id="2147484373" r:id="rId18"/>
    <p:sldLayoutId id="2147484374" r:id="rId19"/>
    <p:sldLayoutId id="2147484375" r:id="rId20"/>
    <p:sldLayoutId id="2147484376" r:id="rId21"/>
    <p:sldLayoutId id="2147484377" r:id="rId22"/>
    <p:sldLayoutId id="2147484378" r:id="rId23"/>
    <p:sldLayoutId id="2147484379" r:id="rId24"/>
    <p:sldLayoutId id="2147484380" r:id="rId25"/>
    <p:sldLayoutId id="2147484381" r:id="rId26"/>
    <p:sldLayoutId id="2147484382" r:id="rId27"/>
  </p:sldLayoutIdLst>
  <p:hf hdr="0" ftr="0" dt="0"/>
  <p:txStyles>
    <p:titleStyle>
      <a:lvl1pPr algn="l" defTabSz="914400" rtl="0" eaLnBrk="1" latinLnBrk="0" hangingPunct="1">
        <a:lnSpc>
          <a:spcPct val="90000"/>
        </a:lnSpc>
        <a:spcBef>
          <a:spcPct val="0"/>
        </a:spcBef>
        <a:buNone/>
        <a:defRPr sz="2800" kern="1200" spc="50" baseline="0">
          <a:solidFill>
            <a:schemeClr val="tx1"/>
          </a:solidFill>
          <a:latin typeface="Verlag Black" panose="020000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000000"/>
          </p15:clr>
        </p15:guide>
        <p15:guide id="4" pos="7296">
          <p15:clr>
            <a:srgbClr val="000000"/>
          </p15:clr>
        </p15:guide>
        <p15:guide id="5" orient="horz" pos="256">
          <p15:clr>
            <a:srgbClr val="A4A3A4"/>
          </p15:clr>
        </p15:guide>
        <p15:guide id="7" pos="5373">
          <p15:clr>
            <a:srgbClr val="C35EA4"/>
          </p15:clr>
        </p15:guide>
        <p15:guide id="8" pos="4805">
          <p15:clr>
            <a:srgbClr val="C35EA4"/>
          </p15:clr>
        </p15:guide>
        <p15:guide id="9" pos="2304">
          <p15:clr>
            <a:srgbClr val="C35EA4"/>
          </p15:clr>
        </p15:guide>
        <p15:guide id="10" pos="2880">
          <p15:clr>
            <a:srgbClr val="C35EA4"/>
          </p15:clr>
        </p15:guide>
        <p15:guide id="11" pos="2592">
          <p15:clr>
            <a:srgbClr val="9FCC3B"/>
          </p15:clr>
        </p15:guide>
        <p15:guide id="12" pos="5088">
          <p15:clr>
            <a:srgbClr val="9FCC3B"/>
          </p15:clr>
        </p15:guide>
        <p15:guide id="13" orient="horz" pos="3931">
          <p15:clr>
            <a:srgbClr val="000000"/>
          </p15:clr>
        </p15:guide>
        <p15:guide id="14" orient="horz" pos="4008">
          <p15:clr>
            <a:srgbClr val="A4A3A4"/>
          </p15:clr>
        </p15:guide>
        <p15:guide id="15" orient="horz" pos="336">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113731"/>
      </p:ext>
    </p:extLst>
  </p:cSld>
  <p:clrMap bg1="dk1" tx1="lt1" bg2="dk2"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68">
          <p15:clr>
            <a:srgbClr val="F26B43"/>
          </p15:clr>
        </p15:guide>
        <p15:guide id="3" pos="7512">
          <p15:clr>
            <a:srgbClr val="F26B43"/>
          </p15:clr>
        </p15:guide>
        <p15:guide id="4" orient="horz" pos="1176">
          <p15:clr>
            <a:srgbClr val="F26B43"/>
          </p15:clr>
        </p15:guide>
        <p15:guide id="5" orient="horz" pos="2160">
          <p15:clr>
            <a:srgbClr val="F26B43"/>
          </p15:clr>
        </p15:guide>
        <p15:guide id="6" pos="6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70832"/>
            <a:ext cx="10972800" cy="507831"/>
          </a:xfrm>
          <a:prstGeom prst="rect">
            <a:avLst/>
          </a:prstGeom>
        </p:spPr>
        <p:txBody>
          <a:bodyPr vert="horz" wrap="square" lIns="0" tIns="0" rIns="0" bIns="118872" rtlCol="0" anchor="t" anchorCtr="0">
            <a:spAutoFit/>
          </a:bodyPr>
          <a:lstStyle/>
          <a:p>
            <a:r>
              <a:rPr lang="en-US"/>
              <a:t>CLICK TO EDIT MASTER TITLE STYLE</a:t>
            </a:r>
          </a:p>
        </p:txBody>
      </p:sp>
      <p:sp>
        <p:nvSpPr>
          <p:cNvPr id="3" name="Text Placeholder 2"/>
          <p:cNvSpPr>
            <a:spLocks noGrp="1"/>
          </p:cNvSpPr>
          <p:nvPr>
            <p:ph type="body" idx="1"/>
          </p:nvPr>
        </p:nvSpPr>
        <p:spPr>
          <a:xfrm>
            <a:off x="609600" y="1124474"/>
            <a:ext cx="10972800" cy="1305037"/>
          </a:xfrm>
          <a:prstGeom prst="rect">
            <a:avLst/>
          </a:prstGeom>
        </p:spPr>
        <p:txBody>
          <a:bodyPr vert="horz" wrap="square" lIns="0" tIns="0" rIns="0" bIns="0" rtlCol="0" anchor="t" anchorCtr="0">
            <a:spAutoFit/>
          </a:bodyPr>
          <a:lstStyle/>
          <a:p>
            <a:pPr lvl="0"/>
            <a:r>
              <a:rPr lang="en-US"/>
              <a:t>Edit Master text styles</a:t>
            </a:r>
          </a:p>
          <a:p>
            <a:pPr lvl="1"/>
            <a:r>
              <a:rPr lang="en-US"/>
              <a:t>Second level</a:t>
            </a:r>
          </a:p>
          <a:p>
            <a:pPr lvl="2"/>
            <a:r>
              <a:rPr lang="en-US"/>
              <a:t>Third level</a:t>
            </a:r>
          </a:p>
          <a:p>
            <a:pPr marL="0" lvl="1" indent="0" algn="l" defTabSz="914400" rtl="0" eaLnBrk="1" latinLnBrk="0" hangingPunct="1">
              <a:lnSpc>
                <a:spcPct val="114000"/>
              </a:lnSpc>
              <a:spcBef>
                <a:spcPts val="1000"/>
              </a:spcBef>
              <a:spcAft>
                <a:spcPts val="0"/>
              </a:spcAft>
              <a:buFont typeface="Arial" panose="020B0604020202020204" pitchFamily="34" charset="0"/>
              <a:buNone/>
            </a:pPr>
            <a:r>
              <a:rPr lang="en-US"/>
              <a:t>Fourth level</a:t>
            </a:r>
          </a:p>
          <a:p>
            <a:pPr lvl="4"/>
            <a:r>
              <a:rPr lang="en-US"/>
              <a:t>Fifth level</a:t>
            </a:r>
          </a:p>
        </p:txBody>
      </p:sp>
      <p:sp>
        <p:nvSpPr>
          <p:cNvPr id="6" name="Slide Number Placeholder 5"/>
          <p:cNvSpPr>
            <a:spLocks noGrp="1"/>
          </p:cNvSpPr>
          <p:nvPr>
            <p:ph type="sldNum" sz="quarter" idx="4"/>
          </p:nvPr>
        </p:nvSpPr>
        <p:spPr>
          <a:xfrm>
            <a:off x="8839200" y="6355006"/>
            <a:ext cx="2743200" cy="138499"/>
          </a:xfrm>
          <a:prstGeom prst="rect">
            <a:avLst/>
          </a:prstGeom>
        </p:spPr>
        <p:txBody>
          <a:bodyPr vert="horz" lIns="0" tIns="0" rIns="0" bIns="0" rtlCol="0" anchor="ctr">
            <a:spAutoFit/>
          </a:bodyPr>
          <a:lstStyle>
            <a:lvl1pPr algn="r">
              <a:defRPr sz="900">
                <a:solidFill>
                  <a:schemeClr val="tx1"/>
                </a:solidFill>
                <a:latin typeface="Verlag Bold" pitchFamily="50" charset="0"/>
              </a:defRPr>
            </a:lvl1pPr>
          </a:lstStyle>
          <a:p>
            <a:fld id="{E9625C4B-B71B-4BE7-9266-E8021570290B}" type="slidenum">
              <a:rPr lang="en-US" smtClean="0"/>
              <a:pPr/>
              <a:t>‹#›</a:t>
            </a:fld>
            <a:endParaRPr lang="en-US"/>
          </a:p>
        </p:txBody>
      </p:sp>
      <p:sp>
        <p:nvSpPr>
          <p:cNvPr id="5" name="Footer Placeholder 4"/>
          <p:cNvSpPr txBox="1">
            <a:spLocks/>
          </p:cNvSpPr>
          <p:nvPr userDrawn="1"/>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2021</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970178774"/>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 id="2147484419" r:id="rId19"/>
    <p:sldLayoutId id="2147484420" r:id="rId20"/>
    <p:sldLayoutId id="2147484421" r:id="rId21"/>
    <p:sldLayoutId id="2147484422" r:id="rId22"/>
    <p:sldLayoutId id="2147484423" r:id="rId23"/>
    <p:sldLayoutId id="2147484424" r:id="rId24"/>
    <p:sldLayoutId id="2147484425" r:id="rId25"/>
    <p:sldLayoutId id="2147484426" r:id="rId26"/>
    <p:sldLayoutId id="2147484427" r:id="rId27"/>
  </p:sldLayoutIdLst>
  <p:hf hdr="0" ftr="0" dt="0"/>
  <p:txStyles>
    <p:titleStyle>
      <a:lvl1pPr algn="l" defTabSz="914400" rtl="0" eaLnBrk="1" latinLnBrk="0" hangingPunct="1">
        <a:lnSpc>
          <a:spcPct val="90000"/>
        </a:lnSpc>
        <a:spcBef>
          <a:spcPct val="0"/>
        </a:spcBef>
        <a:buNone/>
        <a:defRPr sz="2800" kern="1200" spc="50" baseline="0">
          <a:solidFill>
            <a:schemeClr val="tx1"/>
          </a:solidFill>
          <a:latin typeface="Verlag Black" panose="020000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000000"/>
          </p15:clr>
        </p15:guide>
        <p15:guide id="4" pos="7296">
          <p15:clr>
            <a:srgbClr val="000000"/>
          </p15:clr>
        </p15:guide>
        <p15:guide id="5" orient="horz" pos="256">
          <p15:clr>
            <a:srgbClr val="A4A3A4"/>
          </p15:clr>
        </p15:guide>
        <p15:guide id="7" pos="5373">
          <p15:clr>
            <a:srgbClr val="C35EA4"/>
          </p15:clr>
        </p15:guide>
        <p15:guide id="8" pos="4805">
          <p15:clr>
            <a:srgbClr val="C35EA4"/>
          </p15:clr>
        </p15:guide>
        <p15:guide id="9" pos="2304">
          <p15:clr>
            <a:srgbClr val="C35EA4"/>
          </p15:clr>
        </p15:guide>
        <p15:guide id="10" pos="2880">
          <p15:clr>
            <a:srgbClr val="C35EA4"/>
          </p15:clr>
        </p15:guide>
        <p15:guide id="11" pos="2592">
          <p15:clr>
            <a:srgbClr val="9FCC3B"/>
          </p15:clr>
        </p15:guide>
        <p15:guide id="12" pos="5088">
          <p15:clr>
            <a:srgbClr val="9FCC3B"/>
          </p15:clr>
        </p15:guide>
        <p15:guide id="13" orient="horz" pos="3931">
          <p15:clr>
            <a:srgbClr val="000000"/>
          </p15:clr>
        </p15:guide>
        <p15:guide id="14" orient="horz" pos="4008">
          <p15:clr>
            <a:srgbClr val="A4A3A4"/>
          </p15:clr>
        </p15:guide>
        <p15:guide id="15" orient="horz" pos="336">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0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69.xml"/><Relationship Id="rId6" Type="http://schemas.openxmlformats.org/officeDocument/2006/relationships/chart" Target="../charts/chart8.xml"/><Relationship Id="rId5" Type="http://schemas.openxmlformats.org/officeDocument/2006/relationships/chart" Target="../charts/chart7.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microsoft.com/office/2007/relationships/hdphoto" Target="../media/hdphoto10.wdp"/><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69.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9.xml"/><Relationship Id="rId6" Type="http://schemas.openxmlformats.org/officeDocument/2006/relationships/chart" Target="../charts/chart10.xml"/><Relationship Id="rId5" Type="http://schemas.openxmlformats.org/officeDocument/2006/relationships/chart" Target="../charts/chart9.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5.xml"/><Relationship Id="rId1" Type="http://schemas.openxmlformats.org/officeDocument/2006/relationships/tags" Target="../tags/tag1.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4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54.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54.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3.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71.svg"/><Relationship Id="rId5" Type="http://schemas.openxmlformats.org/officeDocument/2006/relationships/image" Target="../media/image70.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4.jpeg"/><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chart" Target="../charts/chart12.xml"/><Relationship Id="rId7" Type="http://schemas.openxmlformats.org/officeDocument/2006/relationships/image" Target="../media/image78.svg"/><Relationship Id="rId2" Type="http://schemas.openxmlformats.org/officeDocument/2006/relationships/notesSlide" Target="../notesSlides/notesSlide15.xml"/><Relationship Id="rId1" Type="http://schemas.openxmlformats.org/officeDocument/2006/relationships/slideLayout" Target="../slideLayouts/slideLayout169.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0.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9.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69.xml"/><Relationship Id="rId6" Type="http://schemas.openxmlformats.org/officeDocument/2006/relationships/chart" Target="../charts/chart14.xml"/><Relationship Id="rId5" Type="http://schemas.openxmlformats.org/officeDocument/2006/relationships/chart" Target="../charts/chart13.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4.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69.xml"/><Relationship Id="rId6" Type="http://schemas.openxmlformats.org/officeDocument/2006/relationships/image" Target="../media/image76.svg"/><Relationship Id="rId11" Type="http://schemas.openxmlformats.org/officeDocument/2006/relationships/chart" Target="../charts/chart15.xml"/><Relationship Id="rId5" Type="http://schemas.openxmlformats.org/officeDocument/2006/relationships/image" Target="../media/image75.png"/><Relationship Id="rId10" Type="http://schemas.openxmlformats.org/officeDocument/2006/relationships/image" Target="../media/image80.svg"/><Relationship Id="rId4" Type="http://schemas.microsoft.com/office/2007/relationships/hdphoto" Target="../media/hdphoto10.wdp"/><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169.xml"/><Relationship Id="rId5" Type="http://schemas.microsoft.com/office/2007/relationships/hdphoto" Target="../media/hdphoto10.wdp"/><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2.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7"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169.xml"/><Relationship Id="rId6" Type="http://schemas.openxmlformats.org/officeDocument/2006/relationships/image" Target="../media/image54.png"/><Relationship Id="rId5" Type="http://schemas.openxmlformats.org/officeDocument/2006/relationships/chart" Target="../charts/chart19.xml"/><Relationship Id="rId4" Type="http://schemas.openxmlformats.org/officeDocument/2006/relationships/chart" Target="../charts/chart18.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chart" Target="../charts/chart20.xml"/><Relationship Id="rId7" Type="http://schemas.openxmlformats.org/officeDocument/2006/relationships/image" Target="../media/image78.svg"/><Relationship Id="rId2" Type="http://schemas.openxmlformats.org/officeDocument/2006/relationships/notesSlide" Target="../notesSlides/notesSlide21.xml"/><Relationship Id="rId1" Type="http://schemas.openxmlformats.org/officeDocument/2006/relationships/slideLayout" Target="../slideLayouts/slideLayout169.xml"/><Relationship Id="rId6" Type="http://schemas.openxmlformats.org/officeDocument/2006/relationships/image" Target="../media/image77.png"/><Relationship Id="rId11" Type="http://schemas.microsoft.com/office/2007/relationships/hdphoto" Target="../media/hdphoto10.wdp"/><Relationship Id="rId5" Type="http://schemas.openxmlformats.org/officeDocument/2006/relationships/image" Target="../media/image76.svg"/><Relationship Id="rId10" Type="http://schemas.openxmlformats.org/officeDocument/2006/relationships/image" Target="../media/image54.png"/><Relationship Id="rId4" Type="http://schemas.openxmlformats.org/officeDocument/2006/relationships/image" Target="../media/image75.png"/><Relationship Id="rId9" Type="http://schemas.openxmlformats.org/officeDocument/2006/relationships/image" Target="../media/image80.svg"/></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2.xml"/><Relationship Id="rId1" Type="http://schemas.openxmlformats.org/officeDocument/2006/relationships/slideLayout" Target="../slideLayouts/slideLayout184.xml"/><Relationship Id="rId5" Type="http://schemas.microsoft.com/office/2007/relationships/hdphoto" Target="../media/hdphoto10.wdp"/><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7" Type="http://schemas.microsoft.com/office/2007/relationships/hdphoto" Target="../media/hdphoto10.wdp"/><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5CF2B9-01AF-4D7E-AC6F-901235FFC4C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lag Black" panose="02000000000000000000" pitchFamily="50" charset="0"/>
              <a:ea typeface="+mn-ea"/>
              <a:cs typeface="+mn-cs"/>
            </a:endParaRPr>
          </a:p>
        </p:txBody>
      </p:sp>
      <p:sp>
        <p:nvSpPr>
          <p:cNvPr id="13" name="Title 1">
            <a:extLst>
              <a:ext uri="{FF2B5EF4-FFF2-40B4-BE49-F238E27FC236}">
                <a16:creationId xmlns:a16="http://schemas.microsoft.com/office/drawing/2014/main" id="{627D2219-FF5E-48EB-BDBA-717F97701160}"/>
              </a:ext>
            </a:extLst>
          </p:cNvPr>
          <p:cNvSpPr txBox="1">
            <a:spLocks/>
          </p:cNvSpPr>
          <p:nvPr/>
        </p:nvSpPr>
        <p:spPr>
          <a:xfrm>
            <a:off x="609600" y="2129722"/>
            <a:ext cx="10972800" cy="2077492"/>
          </a:xfrm>
          <a:prstGeom prst="rect">
            <a:avLst/>
          </a:prstGeom>
        </p:spPr>
        <p:txBody>
          <a:bodyPr wrap="square" bIns="0" anchor="t">
            <a:spAutoFit/>
          </a:bodyPr>
          <a:lstStyle>
            <a:lvl1pPr algn="l" defTabSz="914400" rtl="0" eaLnBrk="1" latinLnBrk="0" hangingPunct="1">
              <a:lnSpc>
                <a:spcPct val="90000"/>
              </a:lnSpc>
              <a:spcBef>
                <a:spcPct val="0"/>
              </a:spcBef>
              <a:buNone/>
              <a:defRPr sz="2800" kern="1200"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chemeClr val="bg1"/>
                </a:solidFill>
                <a:latin typeface="Arial" panose="020B0604020202020204" pitchFamily="34" charset="0"/>
                <a:cs typeface="Arial" panose="020B0604020202020204" pitchFamily="34" charset="0"/>
              </a:rPr>
              <a:t>EVALUATING TRUST IN THE</a:t>
            </a:r>
            <a:br>
              <a:rPr lang="en-US" sz="4400" b="1">
                <a:solidFill>
                  <a:schemeClr val="bg1"/>
                </a:solidFill>
                <a:latin typeface="Arial" panose="020B0604020202020204" pitchFamily="34" charset="0"/>
                <a:cs typeface="Arial" panose="020B0604020202020204" pitchFamily="34" charset="0"/>
              </a:rPr>
            </a:br>
            <a:r>
              <a:rPr lang="en-US" sz="4400" b="1">
                <a:solidFill>
                  <a:schemeClr val="bg1"/>
                </a:solidFill>
                <a:latin typeface="Arial" panose="020B0604020202020204" pitchFamily="34" charset="0"/>
                <a:cs typeface="Arial" panose="020B0604020202020204" pitchFamily="34" charset="0"/>
              </a:rPr>
              <a:t>ACCOUNTANCY SECTOR FOR </a:t>
            </a:r>
            <a:br>
              <a:rPr lang="en-US" sz="4400" b="1">
                <a:solidFill>
                  <a:schemeClr val="bg1"/>
                </a:solidFill>
                <a:latin typeface="Arial" panose="020B0604020202020204" pitchFamily="34" charset="0"/>
                <a:cs typeface="Arial" panose="020B0604020202020204" pitchFamily="34" charset="0"/>
              </a:rPr>
            </a:br>
            <a:r>
              <a:rPr lang="en-US" sz="4400" b="1">
                <a:solidFill>
                  <a:schemeClr val="bg1"/>
                </a:solidFill>
                <a:latin typeface="Arial" panose="020B0604020202020204" pitchFamily="34" charset="0"/>
                <a:cs typeface="Arial" panose="020B0604020202020204" pitchFamily="34" charset="0"/>
              </a:rPr>
              <a:t>CHARTERED ACCOUNTANTS</a:t>
            </a:r>
            <a:endParaRPr kumimoji="0" lang="en-US" sz="4400" b="0" i="0" u="none" strike="noStrike" kern="1200" cap="none" spc="150" normalizeH="0" baseline="0" noProof="0">
              <a:ln>
                <a:noFill/>
              </a:ln>
              <a:solidFill>
                <a:srgbClr val="FFFFFF"/>
              </a:solidFill>
              <a:effectLst/>
              <a:uLnTx/>
              <a:uFillTx/>
              <a:latin typeface="Verlag Black" panose="02000000000000000000" pitchFamily="50" charset="0"/>
              <a:ea typeface="+mj-ea"/>
              <a:cs typeface="+mj-cs"/>
            </a:endParaRPr>
          </a:p>
        </p:txBody>
      </p:sp>
      <p:sp>
        <p:nvSpPr>
          <p:cNvPr id="14" name="Text Placeholder 3">
            <a:extLst>
              <a:ext uri="{FF2B5EF4-FFF2-40B4-BE49-F238E27FC236}">
                <a16:creationId xmlns:a16="http://schemas.microsoft.com/office/drawing/2014/main" id="{FCFC1814-E2F0-45D7-B132-2967718C9E55}"/>
              </a:ext>
            </a:extLst>
          </p:cNvPr>
          <p:cNvSpPr txBox="1">
            <a:spLocks/>
          </p:cNvSpPr>
          <p:nvPr/>
        </p:nvSpPr>
        <p:spPr>
          <a:xfrm>
            <a:off x="609600" y="4481796"/>
            <a:ext cx="10972800" cy="4385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1600" i="0" spc="120">
                <a:solidFill>
                  <a:srgbClr val="FFFFFF"/>
                </a:solidFill>
                <a:latin typeface="Arial" panose="020B0604020202020204" pitchFamily="34" charset="0"/>
                <a:cs typeface="Arial" panose="020B0604020202020204" pitchFamily="34" charset="0"/>
              </a:rPr>
              <a:t>Wave 4</a:t>
            </a:r>
            <a:endParaRPr kumimoji="0" lang="en-US" sz="1600" b="0" i="0" u="none" strike="noStrike" kern="1200" cap="none" spc="12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36C16A81-E2F3-4A7F-8EC9-87FBD3969566}"/>
              </a:ext>
            </a:extLst>
          </p:cNvPr>
          <p:cNvCxnSpPr>
            <a:cxnSpLocks/>
          </p:cNvCxnSpPr>
          <p:nvPr/>
        </p:nvCxnSpPr>
        <p:spPr>
          <a:xfrm flipH="1">
            <a:off x="727546" y="4237267"/>
            <a:ext cx="804815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061F74F1-B356-4E61-8414-BA270AABF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69493"/>
            <a:ext cx="1143851" cy="68932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C2F3D30-1A89-4022-B30D-32AE31C6A07B}"/>
              </a:ext>
            </a:extLst>
          </p:cNvPr>
          <p:cNvSpPr/>
          <p:nvPr/>
        </p:nvSpPr>
        <p:spPr>
          <a:xfrm>
            <a:off x="680600" y="1494932"/>
            <a:ext cx="4090576" cy="335476"/>
          </a:xfrm>
          <a:prstGeom prst="rect">
            <a:avLst/>
          </a:prstGeom>
          <a:noFill/>
        </p:spPr>
        <p:txBody>
          <a:bodyPr wrap="square" lIns="0" tIns="0" rIns="0" bIns="11887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alpha val="70000"/>
                  </a:schemeClr>
                </a:solidFill>
                <a:latin typeface="Arial" panose="020B0604020202020204" pitchFamily="34" charset="0"/>
                <a:ea typeface="+mj-ea"/>
                <a:cs typeface="Arial" panose="020B0604020202020204" pitchFamily="34" charset="0"/>
              </a:rPr>
              <a:t>September</a:t>
            </a:r>
            <a:r>
              <a:rPr kumimoji="0" lang="en-US" sz="1400" b="1" i="0" u="none" strike="noStrike" kern="0" cap="none" normalizeH="0" baseline="0" noProof="0" dirty="0">
                <a:ln>
                  <a:noFill/>
                </a:ln>
                <a:solidFill>
                  <a:schemeClr val="bg1">
                    <a:alpha val="70000"/>
                  </a:schemeClr>
                </a:solidFill>
                <a:effectLst/>
                <a:uLnTx/>
                <a:uFillTx/>
                <a:latin typeface="Arial" panose="020B0604020202020204" pitchFamily="34" charset="0"/>
                <a:ea typeface="+mj-ea"/>
                <a:cs typeface="Arial" panose="020B0604020202020204" pitchFamily="34" charset="0"/>
              </a:rPr>
              <a:t> 2023</a:t>
            </a:r>
            <a:endParaRPr kumimoji="0" lang="en-US" sz="1400" b="1" i="0" u="none" strike="noStrike" kern="0" cap="none" normalizeH="0" baseline="0" noProof="0" dirty="0">
              <a:ln>
                <a:noFill/>
              </a:ln>
              <a:solidFill>
                <a:schemeClr val="bg1">
                  <a:alpha val="70000"/>
                </a:schemeClr>
              </a:solidFill>
              <a:effectLst/>
              <a:uLnTx/>
              <a:uFillTx/>
              <a:latin typeface="Arial" panose="020B0604020202020204" pitchFamily="34" charset="0"/>
              <a:cs typeface="Arial" panose="020B0604020202020204" pitchFamily="34" charset="0"/>
            </a:endParaRPr>
          </a:p>
        </p:txBody>
      </p:sp>
      <p:sp>
        <p:nvSpPr>
          <p:cNvPr id="3" name="Footer Placeholder 4">
            <a:extLst>
              <a:ext uri="{FF2B5EF4-FFF2-40B4-BE49-F238E27FC236}">
                <a16:creationId xmlns:a16="http://schemas.microsoft.com/office/drawing/2014/main" id="{663B42A3-7896-BE02-7A3E-D65FFCF0160D}"/>
              </a:ext>
            </a:extLst>
          </p:cNvPr>
          <p:cNvSpPr txBox="1">
            <a:spLocks/>
          </p:cNvSpPr>
          <p:nvPr/>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bg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bg1"/>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chemeClr val="bg1"/>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3566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79C5D8-08FC-4890-ABD8-5B1616518331}"/>
              </a:ext>
            </a:extLst>
          </p:cNvPr>
          <p:cNvSpPr/>
          <p:nvPr/>
        </p:nvSpPr>
        <p:spPr>
          <a:xfrm>
            <a:off x="944899" y="1423374"/>
            <a:ext cx="3278459" cy="3764730"/>
          </a:xfrm>
          <a:prstGeom prst="rect">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877611F-6C51-426B-A5F4-8EDE58D12469}"/>
              </a:ext>
            </a:extLst>
          </p:cNvPr>
          <p:cNvSpPr/>
          <p:nvPr/>
        </p:nvSpPr>
        <p:spPr>
          <a:xfrm>
            <a:off x="4511952" y="1476641"/>
            <a:ext cx="3278459" cy="3764730"/>
          </a:xfrm>
          <a:prstGeom prst="rect">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BB72EC4-1AB3-481F-9C7C-EFC35337E59D}"/>
              </a:ext>
            </a:extLst>
          </p:cNvPr>
          <p:cNvSpPr/>
          <p:nvPr/>
        </p:nvSpPr>
        <p:spPr>
          <a:xfrm>
            <a:off x="8079005" y="1476641"/>
            <a:ext cx="3278459" cy="3764730"/>
          </a:xfrm>
          <a:prstGeom prst="rect">
            <a:avLst/>
          </a:prstGeom>
          <a:solidFill>
            <a:srgbClr val="F2F2F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C6BE29B6-2F66-4B86-3BF5-EACD13076245}"/>
              </a:ext>
            </a:extLst>
          </p:cNvPr>
          <p:cNvSpPr txBox="1">
            <a:spLocks/>
          </p:cNvSpPr>
          <p:nvPr/>
        </p:nvSpPr>
        <p:spPr>
          <a:xfrm>
            <a:off x="609600" y="486201"/>
            <a:ext cx="10602897" cy="784830"/>
          </a:xfrm>
          <a:prstGeom prst="rect">
            <a:avLst/>
          </a:prstGeom>
        </p:spPr>
        <p:txBody>
          <a:bodyPr/>
          <a:lstStyle>
            <a:lvl1pPr algn="l" defTabSz="914400" rtl="0" eaLnBrk="1" latinLnBrk="0" hangingPunct="1">
              <a:lnSpc>
                <a:spcPct val="90000"/>
              </a:lnSpc>
              <a:spcBef>
                <a:spcPct val="0"/>
              </a:spcBef>
              <a:buNone/>
              <a:defRPr sz="2800" kern="1200" spc="50" baseline="0">
                <a:solidFill>
                  <a:schemeClr val="tx1"/>
                </a:solidFill>
                <a:latin typeface="Verlag Black"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rPr>
              <a:t>Opportunity areas for Chartered Accountants to continue to build Trust</a:t>
            </a:r>
          </a:p>
        </p:txBody>
      </p:sp>
      <p:sp>
        <p:nvSpPr>
          <p:cNvPr id="4" name="TextBox 3">
            <a:extLst>
              <a:ext uri="{FF2B5EF4-FFF2-40B4-BE49-F238E27FC236}">
                <a16:creationId xmlns:a16="http://schemas.microsoft.com/office/drawing/2014/main" id="{AEECB78D-1D05-F181-ACB1-051799DF8BCB}"/>
              </a:ext>
            </a:extLst>
          </p:cNvPr>
          <p:cNvSpPr txBox="1"/>
          <p:nvPr/>
        </p:nvSpPr>
        <p:spPr>
          <a:xfrm>
            <a:off x="1270291" y="2020178"/>
            <a:ext cx="2627673" cy="2308324"/>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1. Utilise strong Trust to continue to carve consultative role during cost-of-living crisis</a:t>
            </a:r>
          </a:p>
        </p:txBody>
      </p:sp>
      <p:sp>
        <p:nvSpPr>
          <p:cNvPr id="6" name="TextBox 5">
            <a:extLst>
              <a:ext uri="{FF2B5EF4-FFF2-40B4-BE49-F238E27FC236}">
                <a16:creationId xmlns:a16="http://schemas.microsoft.com/office/drawing/2014/main" id="{3B6734A3-F58E-8485-5BDE-ABD762EC4A58}"/>
              </a:ext>
            </a:extLst>
          </p:cNvPr>
          <p:cNvSpPr txBox="1"/>
          <p:nvPr/>
        </p:nvSpPr>
        <p:spPr>
          <a:xfrm>
            <a:off x="4882524" y="2020178"/>
            <a:ext cx="2680050" cy="2308324"/>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2. Get ahead of the curve on Purpose – including being more vocal on key issues</a:t>
            </a:r>
          </a:p>
        </p:txBody>
      </p:sp>
      <p:sp>
        <p:nvSpPr>
          <p:cNvPr id="32" name="TextBox 31">
            <a:extLst>
              <a:ext uri="{FF2B5EF4-FFF2-40B4-BE49-F238E27FC236}">
                <a16:creationId xmlns:a16="http://schemas.microsoft.com/office/drawing/2014/main" id="{3281D75D-68F8-8F83-4509-3F118FE04ACE}"/>
              </a:ext>
            </a:extLst>
          </p:cNvPr>
          <p:cNvSpPr txBox="1"/>
          <p:nvPr/>
        </p:nvSpPr>
        <p:spPr>
          <a:xfrm>
            <a:off x="8359217" y="2020178"/>
            <a:ext cx="2718034" cy="2308324"/>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3. Showcase additional value outside of core Integrity measures e.g. through data guardianship</a:t>
            </a:r>
          </a:p>
        </p:txBody>
      </p:sp>
      <p:pic>
        <p:nvPicPr>
          <p:cNvPr id="34" name="Graphic 33" descr="Sustainability outline">
            <a:extLst>
              <a:ext uri="{FF2B5EF4-FFF2-40B4-BE49-F238E27FC236}">
                <a16:creationId xmlns:a16="http://schemas.microsoft.com/office/drawing/2014/main" id="{9281DC92-DBBC-0E96-F862-9BC6AB8784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8174" y="4627366"/>
            <a:ext cx="914400" cy="914400"/>
          </a:xfrm>
          <a:prstGeom prst="rect">
            <a:avLst/>
          </a:prstGeom>
        </p:spPr>
      </p:pic>
      <p:pic>
        <p:nvPicPr>
          <p:cNvPr id="36" name="Graphic 35" descr="Periodic Graph outline">
            <a:extLst>
              <a:ext uri="{FF2B5EF4-FFF2-40B4-BE49-F238E27FC236}">
                <a16:creationId xmlns:a16="http://schemas.microsoft.com/office/drawing/2014/main" id="{CD9477F8-6C58-2B7F-8CCF-0606F94034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1293" y="4611029"/>
            <a:ext cx="914400" cy="914400"/>
          </a:xfrm>
          <a:prstGeom prst="rect">
            <a:avLst/>
          </a:prstGeom>
        </p:spPr>
      </p:pic>
      <p:pic>
        <p:nvPicPr>
          <p:cNvPr id="38" name="Graphic 37" descr="Lock outline">
            <a:extLst>
              <a:ext uri="{FF2B5EF4-FFF2-40B4-BE49-F238E27FC236}">
                <a16:creationId xmlns:a16="http://schemas.microsoft.com/office/drawing/2014/main" id="{031B5E96-80B7-DDE3-4377-C98AC26188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8097" y="4627366"/>
            <a:ext cx="914400" cy="914400"/>
          </a:xfrm>
          <a:prstGeom prst="rect">
            <a:avLst/>
          </a:prstGeom>
        </p:spPr>
      </p:pic>
      <p:cxnSp>
        <p:nvCxnSpPr>
          <p:cNvPr id="40" name="Straight Connector 39">
            <a:extLst>
              <a:ext uri="{FF2B5EF4-FFF2-40B4-BE49-F238E27FC236}">
                <a16:creationId xmlns:a16="http://schemas.microsoft.com/office/drawing/2014/main" id="{D2A65231-A955-9F93-8CA3-5C2C1AAF4F93}"/>
              </a:ext>
            </a:extLst>
          </p:cNvPr>
          <p:cNvCxnSpPr/>
          <p:nvPr/>
        </p:nvCxnSpPr>
        <p:spPr>
          <a:xfrm>
            <a:off x="2129883" y="5965902"/>
            <a:ext cx="81682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0FA5E6F-DAC4-7A83-1740-039A1CDC0EC0}"/>
              </a:ext>
            </a:extLst>
          </p:cNvPr>
          <p:cNvSpPr/>
          <p:nvPr/>
        </p:nvSpPr>
        <p:spPr>
          <a:xfrm>
            <a:off x="2924443" y="5809785"/>
            <a:ext cx="6774294" cy="3003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We explore these areas throughout the rest of the report</a:t>
            </a:r>
          </a:p>
        </p:txBody>
      </p:sp>
    </p:spTree>
    <p:extLst>
      <p:ext uri="{BB962C8B-B14F-4D97-AF65-F5344CB8AC3E}">
        <p14:creationId xmlns:p14="http://schemas.microsoft.com/office/powerpoint/2010/main" val="7569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7692BD-20B6-4DB4-9651-2637D96A7A68}"/>
              </a:ext>
            </a:extLst>
          </p:cNvPr>
          <p:cNvSpPr>
            <a:spLocks noGrp="1"/>
          </p:cNvSpPr>
          <p:nvPr>
            <p:ph type="title"/>
          </p:nvPr>
        </p:nvSpPr>
        <p:spPr>
          <a:xfrm>
            <a:off x="609600" y="2343706"/>
            <a:ext cx="2795399" cy="2114425"/>
          </a:xfrm>
        </p:spPr>
        <p:txBody>
          <a:bodyPr/>
          <a:lstStyle/>
          <a:p>
            <a:r>
              <a:rPr lang="en-GB"/>
              <a:t>Chartered Accountants are seen as reliable professionals to guide businesses through crises</a:t>
            </a:r>
          </a:p>
        </p:txBody>
      </p:sp>
      <p:sp>
        <p:nvSpPr>
          <p:cNvPr id="2" name="Slide Number Placeholder 1">
            <a:extLst>
              <a:ext uri="{FF2B5EF4-FFF2-40B4-BE49-F238E27FC236}">
                <a16:creationId xmlns:a16="http://schemas.microsoft.com/office/drawing/2014/main" id="{0C4B2D7F-6972-41E2-A60E-4F014C21B012}"/>
              </a:ext>
            </a:extLst>
          </p:cNvPr>
          <p:cNvSpPr>
            <a:spLocks noGrp="1"/>
          </p:cNvSpPr>
          <p:nvPr>
            <p:ph type="sldNum" sz="quarter" idx="10"/>
          </p:nvPr>
        </p:nvSpPr>
        <p:spPr/>
        <p:txBody>
          <a:bodyPr/>
          <a:lstStyle/>
          <a:p>
            <a:fld id="{E9625C4B-B71B-4BE7-9266-E8021570290B}" type="slidenum">
              <a:rPr lang="en-US" smtClean="0"/>
              <a:pPr/>
              <a:t>11</a:t>
            </a:fld>
            <a:endParaRPr lang="en-US"/>
          </a:p>
        </p:txBody>
      </p:sp>
    </p:spTree>
    <p:extLst>
      <p:ext uri="{BB962C8B-B14F-4D97-AF65-F5344CB8AC3E}">
        <p14:creationId xmlns:p14="http://schemas.microsoft.com/office/powerpoint/2010/main" val="306314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blue chairs">
            <a:extLst>
              <a:ext uri="{FF2B5EF4-FFF2-40B4-BE49-F238E27FC236}">
                <a16:creationId xmlns:a16="http://schemas.microsoft.com/office/drawing/2014/main" id="{96E976A0-71E9-48F7-8FA0-4322D7598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 t="13900" r="-639"/>
          <a:stretch/>
        </p:blipFill>
        <p:spPr bwMode="auto">
          <a:xfrm>
            <a:off x="-1" y="85929"/>
            <a:ext cx="12269905" cy="6772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AF7CAB-BDE6-461A-9A34-5DA1FD0AAB9E}"/>
              </a:ext>
            </a:extLst>
          </p:cNvPr>
          <p:cNvSpPr/>
          <p:nvPr/>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Slide Number Placeholder 1">
            <a:extLst>
              <a:ext uri="{FF2B5EF4-FFF2-40B4-BE49-F238E27FC236}">
                <a16:creationId xmlns:a16="http://schemas.microsoft.com/office/drawing/2014/main" id="{941BF22F-BE28-481A-82E3-FCCB1318EF9C}"/>
              </a:ext>
            </a:extLst>
          </p:cNvPr>
          <p:cNvSpPr>
            <a:spLocks noGrp="1"/>
          </p:cNvSpPr>
          <p:nvPr>
            <p:ph type="sldNum" sz="quarter" idx="12"/>
          </p:nvPr>
        </p:nvSpPr>
        <p:spPr>
          <a:xfrm>
            <a:off x="8839200" y="6355006"/>
            <a:ext cx="2743200"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FFFFFF"/>
                </a:solidFill>
                <a:effectLst/>
                <a:uLnTx/>
                <a:uFillTx/>
                <a:latin typeface="Verlag Boo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FFFFFF"/>
              </a:solidFill>
              <a:effectLst/>
              <a:uLnTx/>
              <a:uFillTx/>
              <a:latin typeface="Verlag Book" pitchFamily="50" charset="0"/>
              <a:ea typeface="+mn-ea"/>
              <a:cs typeface="+mn-cs"/>
            </a:endParaRPr>
          </a:p>
        </p:txBody>
      </p:sp>
      <p:sp>
        <p:nvSpPr>
          <p:cNvPr id="15" name="Footer Placeholder 4">
            <a:extLst>
              <a:ext uri="{FF2B5EF4-FFF2-40B4-BE49-F238E27FC236}">
                <a16:creationId xmlns:a16="http://schemas.microsoft.com/office/drawing/2014/main" id="{542570F7-1A1E-4835-BE5E-0B944B4D187A}"/>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7" name="TextBox 26">
            <a:extLst>
              <a:ext uri="{FF2B5EF4-FFF2-40B4-BE49-F238E27FC236}">
                <a16:creationId xmlns:a16="http://schemas.microsoft.com/office/drawing/2014/main" id="{CEA5DA49-3B1D-4E12-AA2F-D981323BD546}"/>
              </a:ext>
            </a:extLst>
          </p:cNvPr>
          <p:cNvSpPr txBox="1"/>
          <p:nvPr/>
        </p:nvSpPr>
        <p:spPr>
          <a:xfrm>
            <a:off x="514271" y="3117055"/>
            <a:ext cx="10190900"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pc="150">
                <a:solidFill>
                  <a:srgbClr val="FFFFFF"/>
                </a:solidFill>
                <a:latin typeface="Arial" panose="020B0604020202020204" pitchFamily="34" charset="0"/>
                <a:cs typeface="Arial" panose="020B0604020202020204" pitchFamily="34" charset="0"/>
              </a:rPr>
              <a:t>CHARTERED ACCOUNTANTS CONTINUE TO SUPPORT BUSINESSES IN BUILDING LONG-TERM RESILIENCE, WITH EXPECTATION IN THIS AREA INCREASING</a:t>
            </a: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1B2A96E-AD77-DB32-1E8A-0D720BC0B231}"/>
              </a:ext>
            </a:extLst>
          </p:cNvPr>
          <p:cNvCxnSpPr>
            <a:cxnSpLocks/>
          </p:cNvCxnSpPr>
          <p:nvPr/>
        </p:nvCxnSpPr>
        <p:spPr>
          <a:xfrm flipH="1">
            <a:off x="623460" y="2969654"/>
            <a:ext cx="2011680" cy="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336567" cy="784830"/>
          </a:xfrm>
        </p:spPr>
        <p:txBody>
          <a:bodyPr/>
          <a:lstStyle/>
          <a:p>
            <a:r>
              <a:rPr lang="en-GB" sz="2400" spc="0">
                <a:latin typeface="Arial" panose="020B0604020202020204" pitchFamily="34" charset="0"/>
                <a:cs typeface="Arial" panose="020B0604020202020204" pitchFamily="34" charset="0"/>
              </a:rPr>
              <a:t>Chartered Accountants’ position as leaders to guide businesses through change has been consolidated over the last two years</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13</a:t>
            </a:fld>
            <a:endParaRPr lang="en-US" sz="900" i="0">
              <a:solidFill>
                <a:srgbClr val="0A0A0A"/>
              </a:solidFill>
              <a:latin typeface="Verlag Bold" pitchFamily="50" charset="0"/>
            </a:endParaRPr>
          </a:p>
        </p:txBody>
      </p:sp>
      <p:pic>
        <p:nvPicPr>
          <p:cNvPr id="3" name="Picture 2" descr="A picture containing clipart&#10;&#10;Description generated with high confidence">
            <a:extLst>
              <a:ext uri="{FF2B5EF4-FFF2-40B4-BE49-F238E27FC236}">
                <a16:creationId xmlns:a16="http://schemas.microsoft.com/office/drawing/2014/main" id="{5F243B3F-C41A-7586-DA73-56AEC84E54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4" name="TextBox 3">
            <a:extLst>
              <a:ext uri="{FF2B5EF4-FFF2-40B4-BE49-F238E27FC236}">
                <a16:creationId xmlns:a16="http://schemas.microsoft.com/office/drawing/2014/main" id="{72BD5687-2017-E69A-6D7A-15194CA2E715}"/>
              </a:ext>
            </a:extLst>
          </p:cNvPr>
          <p:cNvSpPr txBox="1"/>
          <p:nvPr/>
        </p:nvSpPr>
        <p:spPr>
          <a:xfrm>
            <a:off x="2174965" y="6339988"/>
            <a:ext cx="9174695" cy="338554"/>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Q6. </a:t>
            </a:r>
            <a:r>
              <a:rPr kumimoji="0" lang="en-US" sz="800" b="0" i="0" u="none" strike="noStrike" kern="1200" cap="none" spc="0" normalizeH="0" baseline="0" noProof="0">
                <a:ln>
                  <a:noFill/>
                </a:ln>
                <a:solidFill>
                  <a:srgbClr val="0A0A0A"/>
                </a:solidFill>
                <a:effectLst/>
                <a:uLnTx/>
                <a:uFillTx/>
                <a:latin typeface="Arial"/>
                <a:ea typeface="+mn-ea"/>
                <a:cs typeface="Arial"/>
              </a:rPr>
              <a:t>Again, thinking specifically about Chartered Accountants, how much do you agree or disagree with each of the following?</a:t>
            </a:r>
            <a:r>
              <a:rPr kumimoji="0" lang="en-GB" sz="800" b="0" i="0" u="none" strike="noStrike" kern="1200" cap="none" spc="0" normalizeH="0" baseline="0" noProof="0">
                <a:ln>
                  <a:noFill/>
                </a:ln>
                <a:solidFill>
                  <a:srgbClr val="0A0A0A"/>
                </a:solidFill>
                <a:effectLst/>
                <a:uLnTx/>
                <a:uFillTx/>
                <a:latin typeface="Arial"/>
                <a:ea typeface="+mn-ea"/>
                <a:cs typeface="Arial"/>
              </a:rPr>
              <a:t> (NET Agree T3B)</a:t>
            </a:r>
          </a:p>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a:t>
            </a:r>
            <a:r>
              <a:rPr lang="en-GB" sz="800">
                <a:solidFill>
                  <a:srgbClr val="0A0A0A"/>
                </a:solidFill>
                <a:latin typeface="Arial"/>
                <a:cs typeface="Arial"/>
              </a:rPr>
              <a:t>CAW3 2021 Base: </a:t>
            </a:r>
            <a:r>
              <a:rPr kumimoji="0" lang="en-GB" sz="800" b="0" i="0" u="none" strike="noStrike" kern="1200" cap="none" spc="0" normalizeH="0" baseline="0" noProof="0">
                <a:ln>
                  <a:noFill/>
                </a:ln>
                <a:solidFill>
                  <a:srgbClr val="0A0A0A"/>
                </a:solidFill>
                <a:effectLst/>
                <a:uLnTx/>
                <a:uFillTx/>
                <a:latin typeface="Arial"/>
                <a:ea typeface="+mn-ea"/>
                <a:cs typeface="Arial"/>
              </a:rPr>
              <a:t>All respondents (n=1,450)</a:t>
            </a:r>
          </a:p>
        </p:txBody>
      </p:sp>
      <p:grpSp>
        <p:nvGrpSpPr>
          <p:cNvPr id="9" name="Group 8">
            <a:extLst>
              <a:ext uri="{FF2B5EF4-FFF2-40B4-BE49-F238E27FC236}">
                <a16:creationId xmlns:a16="http://schemas.microsoft.com/office/drawing/2014/main" id="{835F2EA7-40DD-5B1C-39B6-F32F130951DD}"/>
              </a:ext>
            </a:extLst>
          </p:cNvPr>
          <p:cNvGrpSpPr/>
          <p:nvPr/>
        </p:nvGrpSpPr>
        <p:grpSpPr>
          <a:xfrm>
            <a:off x="1997347" y="1415070"/>
            <a:ext cx="3056012" cy="3074751"/>
            <a:chOff x="2524366" y="1891624"/>
            <a:chExt cx="3056012" cy="3074751"/>
          </a:xfrm>
        </p:grpSpPr>
        <p:graphicFrame>
          <p:nvGraphicFramePr>
            <p:cNvPr id="5" name="Chart 4">
              <a:extLst>
                <a:ext uri="{FF2B5EF4-FFF2-40B4-BE49-F238E27FC236}">
                  <a16:creationId xmlns:a16="http://schemas.microsoft.com/office/drawing/2014/main" id="{09FECA95-C821-E46E-BF96-08A42744C646}"/>
                </a:ext>
              </a:extLst>
            </p:cNvPr>
            <p:cNvGraphicFramePr>
              <a:graphicFrameLocks noChangeAspect="1"/>
            </p:cNvGraphicFramePr>
            <p:nvPr>
              <p:extLst>
                <p:ext uri="{D42A27DB-BD31-4B8C-83A1-F6EECF244321}">
                  <p14:modId xmlns:p14="http://schemas.microsoft.com/office/powerpoint/2010/main" val="231234342"/>
                </p:ext>
              </p:extLst>
            </p:nvPr>
          </p:nvGraphicFramePr>
          <p:xfrm>
            <a:off x="2524366" y="1891624"/>
            <a:ext cx="3056012" cy="3074751"/>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 Placeholder 11">
              <a:extLst>
                <a:ext uri="{FF2B5EF4-FFF2-40B4-BE49-F238E27FC236}">
                  <a16:creationId xmlns:a16="http://schemas.microsoft.com/office/drawing/2014/main" id="{793BA661-6BE9-CF11-D94C-6E67206945DD}"/>
                </a:ext>
              </a:extLst>
            </p:cNvPr>
            <p:cNvSpPr txBox="1">
              <a:spLocks/>
            </p:cNvSpPr>
            <p:nvPr/>
          </p:nvSpPr>
          <p:spPr>
            <a:xfrm>
              <a:off x="3278615" y="2903602"/>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7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83</a:t>
              </a:r>
              <a:r>
                <a:rPr kumimoji="0" lang="en-US" sz="2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sp>
        <p:nvSpPr>
          <p:cNvPr id="8" name="TextBox 7">
            <a:extLst>
              <a:ext uri="{FF2B5EF4-FFF2-40B4-BE49-F238E27FC236}">
                <a16:creationId xmlns:a16="http://schemas.microsoft.com/office/drawing/2014/main" id="{30C86670-5B4E-64B7-1BBA-EF83C6689F2C}"/>
              </a:ext>
            </a:extLst>
          </p:cNvPr>
          <p:cNvSpPr txBox="1"/>
          <p:nvPr/>
        </p:nvSpPr>
        <p:spPr>
          <a:xfrm>
            <a:off x="1708955" y="4522956"/>
            <a:ext cx="3632796" cy="830997"/>
          </a:xfrm>
          <a:prstGeom prst="rect">
            <a:avLst/>
          </a:prstGeom>
          <a:noFill/>
          <a:ln>
            <a:noFill/>
          </a:ln>
          <a:effectLst/>
        </p:spPr>
        <p:txBody>
          <a:bodyPr wrap="square" lIns="0" tIns="0" rIns="0" bIns="0" rtlCol="0">
            <a:sp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GB">
                <a:latin typeface="Arial" panose="020B0604020202020204" pitchFamily="34" charset="0"/>
                <a:ea typeface="Helvetica Neue" charset="0"/>
                <a:cs typeface="Arial" panose="020B0604020202020204" pitchFamily="34" charset="0"/>
              </a:rPr>
              <a:t>Say Chartered Accountants have the skills to navigate a new operating environment in the future</a:t>
            </a:r>
            <a:endParaRPr kumimoji="0" lang="en-GB"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grpSp>
        <p:nvGrpSpPr>
          <p:cNvPr id="10" name="Group 9">
            <a:extLst>
              <a:ext uri="{FF2B5EF4-FFF2-40B4-BE49-F238E27FC236}">
                <a16:creationId xmlns:a16="http://schemas.microsoft.com/office/drawing/2014/main" id="{0D4EA356-5A86-367E-CDC6-B7B11776B67E}"/>
              </a:ext>
            </a:extLst>
          </p:cNvPr>
          <p:cNvGrpSpPr/>
          <p:nvPr/>
        </p:nvGrpSpPr>
        <p:grpSpPr>
          <a:xfrm>
            <a:off x="7138641" y="1415070"/>
            <a:ext cx="3056012" cy="3074751"/>
            <a:chOff x="2524366" y="1891624"/>
            <a:chExt cx="3056012" cy="3074751"/>
          </a:xfrm>
        </p:grpSpPr>
        <p:graphicFrame>
          <p:nvGraphicFramePr>
            <p:cNvPr id="11" name="Chart 10">
              <a:extLst>
                <a:ext uri="{FF2B5EF4-FFF2-40B4-BE49-F238E27FC236}">
                  <a16:creationId xmlns:a16="http://schemas.microsoft.com/office/drawing/2014/main" id="{17EDF273-ADAB-9584-1D16-CBEB9E9E4CE7}"/>
                </a:ext>
              </a:extLst>
            </p:cNvPr>
            <p:cNvGraphicFramePr>
              <a:graphicFrameLocks noChangeAspect="1"/>
            </p:cNvGraphicFramePr>
            <p:nvPr>
              <p:extLst>
                <p:ext uri="{D42A27DB-BD31-4B8C-83A1-F6EECF244321}">
                  <p14:modId xmlns:p14="http://schemas.microsoft.com/office/powerpoint/2010/main" val="1060492718"/>
                </p:ext>
              </p:extLst>
            </p:nvPr>
          </p:nvGraphicFramePr>
          <p:xfrm>
            <a:off x="2524366" y="1891624"/>
            <a:ext cx="3056012" cy="3074751"/>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 Placeholder 11">
              <a:extLst>
                <a:ext uri="{FF2B5EF4-FFF2-40B4-BE49-F238E27FC236}">
                  <a16:creationId xmlns:a16="http://schemas.microsoft.com/office/drawing/2014/main" id="{599962F1-824C-1935-9B59-D865F38CC52B}"/>
                </a:ext>
              </a:extLst>
            </p:cNvPr>
            <p:cNvSpPr txBox="1">
              <a:spLocks/>
            </p:cNvSpPr>
            <p:nvPr/>
          </p:nvSpPr>
          <p:spPr>
            <a:xfrm>
              <a:off x="3278615" y="2903602"/>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7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83</a:t>
              </a:r>
              <a:r>
                <a:rPr kumimoji="0" lang="en-US" sz="2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sp>
        <p:nvSpPr>
          <p:cNvPr id="13" name="TextBox 12">
            <a:extLst>
              <a:ext uri="{FF2B5EF4-FFF2-40B4-BE49-F238E27FC236}">
                <a16:creationId xmlns:a16="http://schemas.microsoft.com/office/drawing/2014/main" id="{78D8EF21-F7A1-82BB-6CDD-DBEBAA7AB115}"/>
              </a:ext>
            </a:extLst>
          </p:cNvPr>
          <p:cNvSpPr txBox="1"/>
          <p:nvPr/>
        </p:nvSpPr>
        <p:spPr>
          <a:xfrm>
            <a:off x="6894638" y="4522955"/>
            <a:ext cx="3632796" cy="830997"/>
          </a:xfrm>
          <a:prstGeom prst="rect">
            <a:avLst/>
          </a:prstGeom>
          <a:noFill/>
          <a:ln>
            <a:noFill/>
          </a:ln>
          <a:effectLst/>
        </p:spPr>
        <p:txBody>
          <a:bodyPr wrap="square" lIns="0" tIns="0" rIns="0" bIns="0" rtlCol="0">
            <a:sp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GB">
                <a:latin typeface="Arial" panose="020B0604020202020204" pitchFamily="34" charset="0"/>
                <a:ea typeface="Helvetica Neue" charset="0"/>
                <a:cs typeface="Arial" panose="020B0604020202020204" pitchFamily="34" charset="0"/>
              </a:rPr>
              <a:t>Say Chartered Accountants play a vital role in helping businesses adapt to new challenges</a:t>
            </a:r>
            <a:endParaRPr kumimoji="0" lang="en-GB" u="none" strike="noStrike" kern="1200" cap="none" spc="0" normalizeH="0" baseline="0" noProof="0">
              <a:ln>
                <a:noFill/>
              </a:ln>
              <a:effectLst/>
              <a:uLnTx/>
              <a:uFillTx/>
              <a:latin typeface="Arial" panose="020B0604020202020204" pitchFamily="34" charset="0"/>
              <a:ea typeface="Helvetica Neue" charset="0"/>
              <a:cs typeface="Arial" panose="020B0604020202020204" pitchFamily="34" charset="0"/>
            </a:endParaRPr>
          </a:p>
        </p:txBody>
      </p:sp>
      <p:sp>
        <p:nvSpPr>
          <p:cNvPr id="18" name="Rectangle 17">
            <a:extLst>
              <a:ext uri="{FF2B5EF4-FFF2-40B4-BE49-F238E27FC236}">
                <a16:creationId xmlns:a16="http://schemas.microsoft.com/office/drawing/2014/main" id="{061D0E32-8E02-9A64-8B1B-6B07430EF311}"/>
              </a:ext>
            </a:extLst>
          </p:cNvPr>
          <p:cNvSpPr/>
          <p:nvPr/>
        </p:nvSpPr>
        <p:spPr>
          <a:xfrm>
            <a:off x="2716324" y="5494399"/>
            <a:ext cx="1618057" cy="33855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377" rtl="0" eaLnBrk="1" fontAlgn="auto" latinLnBrk="0" hangingPunct="1">
              <a:lnSpc>
                <a:spcPct val="100000"/>
              </a:lnSpc>
              <a:spcBef>
                <a:spcPts val="0"/>
              </a:spcBef>
              <a:spcAft>
                <a:spcPts val="0"/>
              </a:spcAft>
              <a:buClrTx/>
              <a:buSzTx/>
              <a:buFontTx/>
              <a:buNone/>
              <a:tabLst/>
            </a:pPr>
            <a:r>
              <a:rPr lang="en-GB" sz="1400" i="1">
                <a:solidFill>
                  <a:schemeClr val="bg1"/>
                </a:solidFill>
                <a:latin typeface="Arial" panose="020B0604020202020204" pitchFamily="34" charset="0"/>
                <a:cs typeface="Arial" panose="020B0604020202020204" pitchFamily="34" charset="0"/>
              </a:rPr>
              <a:t>81% in 2021</a:t>
            </a:r>
          </a:p>
        </p:txBody>
      </p:sp>
      <p:sp>
        <p:nvSpPr>
          <p:cNvPr id="19" name="Rectangle 18">
            <a:extLst>
              <a:ext uri="{FF2B5EF4-FFF2-40B4-BE49-F238E27FC236}">
                <a16:creationId xmlns:a16="http://schemas.microsoft.com/office/drawing/2014/main" id="{2787FDBA-9D7F-7E67-6C2E-9B73AC71C71E}"/>
              </a:ext>
            </a:extLst>
          </p:cNvPr>
          <p:cNvSpPr/>
          <p:nvPr/>
        </p:nvSpPr>
        <p:spPr>
          <a:xfrm>
            <a:off x="7902008" y="5494399"/>
            <a:ext cx="1618057" cy="33855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GB" sz="1400" i="1">
                <a:solidFill>
                  <a:schemeClr val="bg1"/>
                </a:solidFill>
                <a:latin typeface="Arial" panose="020B0604020202020204" pitchFamily="34" charset="0"/>
                <a:cs typeface="Arial" panose="020B0604020202020204" pitchFamily="34" charset="0"/>
              </a:rPr>
              <a:t>81% in 2021</a:t>
            </a:r>
          </a:p>
        </p:txBody>
      </p:sp>
    </p:spTree>
    <p:extLst>
      <p:ext uri="{BB962C8B-B14F-4D97-AF65-F5344CB8AC3E}">
        <p14:creationId xmlns:p14="http://schemas.microsoft.com/office/powerpoint/2010/main" val="371518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336567" cy="784830"/>
          </a:xfrm>
        </p:spPr>
        <p:txBody>
          <a:bodyPr/>
          <a:lstStyle/>
          <a:p>
            <a:r>
              <a:rPr lang="en-GB" sz="2400" spc="0">
                <a:latin typeface="Arial" panose="020B0604020202020204" pitchFamily="34" charset="0"/>
                <a:cs typeface="Arial" panose="020B0604020202020204" pitchFamily="34" charset="0"/>
              </a:rPr>
              <a:t>Since 2021, the expectation on Chartered Accountants to help businesses become more resilient has increased </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14</a:t>
            </a:fld>
            <a:endParaRPr lang="en-US" sz="900" i="0">
              <a:solidFill>
                <a:srgbClr val="0A0A0A"/>
              </a:solidFill>
              <a:latin typeface="Verlag Bold" pitchFamily="50" charset="0"/>
            </a:endParaRPr>
          </a:p>
        </p:txBody>
      </p:sp>
      <p:pic>
        <p:nvPicPr>
          <p:cNvPr id="3" name="Picture 2" descr="A picture containing clipart&#10;&#10;Description generated with high confidence">
            <a:extLst>
              <a:ext uri="{FF2B5EF4-FFF2-40B4-BE49-F238E27FC236}">
                <a16:creationId xmlns:a16="http://schemas.microsoft.com/office/drawing/2014/main" id="{5F243B3F-C41A-7586-DA73-56AEC84E54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4" name="TextBox 3">
            <a:extLst>
              <a:ext uri="{FF2B5EF4-FFF2-40B4-BE49-F238E27FC236}">
                <a16:creationId xmlns:a16="http://schemas.microsoft.com/office/drawing/2014/main" id="{72BD5687-2017-E69A-6D7A-15194CA2E715}"/>
              </a:ext>
            </a:extLst>
          </p:cNvPr>
          <p:cNvSpPr txBox="1"/>
          <p:nvPr/>
        </p:nvSpPr>
        <p:spPr>
          <a:xfrm>
            <a:off x="2174965" y="6216877"/>
            <a:ext cx="9174695" cy="461665"/>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Q4. </a:t>
            </a:r>
            <a:r>
              <a:rPr kumimoji="0" lang="en-US" sz="800" b="0" i="0" u="none" strike="noStrike" kern="1200" cap="none" spc="0" normalizeH="0" baseline="0" noProof="0">
                <a:ln>
                  <a:noFill/>
                </a:ln>
                <a:solidFill>
                  <a:srgbClr val="0A0A0A"/>
                </a:solidFill>
                <a:effectLst/>
                <a:uLnTx/>
                <a:uFillTx/>
                <a:latin typeface="Arial"/>
                <a:ea typeface="+mn-ea"/>
                <a:cs typeface="Arial"/>
              </a:rPr>
              <a:t>How important are each of the following in building your trust in accountants?</a:t>
            </a:r>
            <a:r>
              <a:rPr kumimoji="0" lang="en-GB" sz="800" b="0" i="0" u="none" strike="noStrike" kern="1200" cap="none" spc="0" normalizeH="0" baseline="0" noProof="0">
                <a:ln>
                  <a:noFill/>
                </a:ln>
                <a:solidFill>
                  <a:srgbClr val="0A0A0A"/>
                </a:solidFill>
                <a:effectLst/>
                <a:uLnTx/>
                <a:uFillTx/>
                <a:latin typeface="Arial"/>
                <a:ea typeface="+mn-ea"/>
                <a:cs typeface="Arial"/>
              </a:rPr>
              <a:t> (NET Very Important T2B) </a:t>
            </a:r>
            <a:r>
              <a:rPr lang="en-GB" sz="800">
                <a:solidFill>
                  <a:srgbClr val="0A0A0A"/>
                </a:solidFill>
                <a:latin typeface="Arial"/>
                <a:cs typeface="Arial"/>
              </a:rPr>
              <a:t>// Q5. </a:t>
            </a:r>
            <a:r>
              <a:rPr lang="en-US" sz="800">
                <a:solidFill>
                  <a:srgbClr val="0A0A0A"/>
                </a:solidFill>
                <a:latin typeface="Arial"/>
                <a:cs typeface="Arial"/>
              </a:rPr>
              <a:t>How well do you think Chartered Accountants are performing on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 (NET Very Performing T2B, Performing well T4B) // </a:t>
            </a:r>
            <a:r>
              <a:rPr lang="en-GB" sz="800">
                <a:solidFill>
                  <a:srgbClr val="0A0A0A"/>
                </a:solidFill>
                <a:latin typeface="Arial"/>
                <a:cs typeface="Arial"/>
              </a:rPr>
              <a:t>CAW3 2021 Q2. Thinking about accountants in general, how would you characterise your expectation for accountants to do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CAW3 2021 Base: All respondents (n=1,450)</a:t>
            </a:r>
          </a:p>
        </p:txBody>
      </p:sp>
      <p:grpSp>
        <p:nvGrpSpPr>
          <p:cNvPr id="80" name="Group 79">
            <a:extLst>
              <a:ext uri="{FF2B5EF4-FFF2-40B4-BE49-F238E27FC236}">
                <a16:creationId xmlns:a16="http://schemas.microsoft.com/office/drawing/2014/main" id="{A051BDA1-854F-53CE-D15F-AD7F9C946371}"/>
              </a:ext>
            </a:extLst>
          </p:cNvPr>
          <p:cNvGrpSpPr/>
          <p:nvPr/>
        </p:nvGrpSpPr>
        <p:grpSpPr>
          <a:xfrm>
            <a:off x="1298463" y="1651000"/>
            <a:ext cx="9587826" cy="3924320"/>
            <a:chOff x="1298463" y="1651000"/>
            <a:chExt cx="9587826" cy="3924320"/>
          </a:xfrm>
        </p:grpSpPr>
        <p:sp>
          <p:nvSpPr>
            <p:cNvPr id="38" name="object 4">
              <a:extLst>
                <a:ext uri="{FF2B5EF4-FFF2-40B4-BE49-F238E27FC236}">
                  <a16:creationId xmlns:a16="http://schemas.microsoft.com/office/drawing/2014/main" id="{3CF0F15C-CA5C-E8D7-D2BD-DC00C50416FF}"/>
                </a:ext>
              </a:extLst>
            </p:cNvPr>
            <p:cNvSpPr>
              <a:spLocks/>
            </p:cNvSpPr>
            <p:nvPr/>
          </p:nvSpPr>
          <p:spPr>
            <a:xfrm>
              <a:off x="6087704" y="1651000"/>
              <a:ext cx="4798585" cy="3924301"/>
            </a:xfrm>
            <a:custGeom>
              <a:avLst/>
              <a:gdLst/>
              <a:ahLst/>
              <a:cxnLst/>
              <a:rect l="l" t="t" r="r" b="b"/>
              <a:pathLst>
                <a:path w="4536440" h="3048000">
                  <a:moveTo>
                    <a:pt x="4535995" y="0"/>
                  </a:moveTo>
                  <a:lnTo>
                    <a:pt x="0" y="0"/>
                  </a:lnTo>
                  <a:lnTo>
                    <a:pt x="0" y="3048000"/>
                  </a:lnTo>
                  <a:lnTo>
                    <a:pt x="4535995" y="3048000"/>
                  </a:lnTo>
                  <a:lnTo>
                    <a:pt x="4535995" y="0"/>
                  </a:lnTo>
                  <a:close/>
                </a:path>
              </a:pathLst>
            </a:custGeom>
            <a:solidFill>
              <a:schemeClr val="tx1"/>
            </a:solidFill>
          </p:spPr>
          <p:txBody>
            <a:bodyPr wrap="square" lIns="0" tIns="0" rIns="0" bIns="0" rtlCol="0"/>
            <a:lstStyle/>
            <a:p>
              <a:pPr defTabSz="967252" eaLnBrk="1" fontAlgn="auto" hangingPunct="1">
                <a:spcBef>
                  <a:spcPts val="0"/>
                </a:spcBef>
                <a:spcAft>
                  <a:spcPts val="0"/>
                </a:spcAft>
              </a:pPr>
              <a:endParaRPr sz="1904" kern="0">
                <a:solidFill>
                  <a:sysClr val="windowText" lastClr="000000"/>
                </a:solidFill>
              </a:endParaRPr>
            </a:p>
          </p:txBody>
        </p:sp>
        <p:sp>
          <p:nvSpPr>
            <p:cNvPr id="39" name="object 5">
              <a:extLst>
                <a:ext uri="{FF2B5EF4-FFF2-40B4-BE49-F238E27FC236}">
                  <a16:creationId xmlns:a16="http://schemas.microsoft.com/office/drawing/2014/main" id="{4EBE152F-0D1C-FA5E-A938-6851CFB4266C}"/>
                </a:ext>
              </a:extLst>
            </p:cNvPr>
            <p:cNvSpPr>
              <a:spLocks/>
            </p:cNvSpPr>
            <p:nvPr/>
          </p:nvSpPr>
          <p:spPr>
            <a:xfrm>
              <a:off x="1298463" y="1651019"/>
              <a:ext cx="5104206" cy="3924301"/>
            </a:xfrm>
            <a:custGeom>
              <a:avLst/>
              <a:gdLst/>
              <a:ahLst/>
              <a:cxnLst/>
              <a:rect l="l" t="t" r="r" b="b"/>
              <a:pathLst>
                <a:path w="4825365" h="3048000">
                  <a:moveTo>
                    <a:pt x="4824933" y="1523974"/>
                  </a:moveTo>
                  <a:lnTo>
                    <a:pt x="4535995" y="1078915"/>
                  </a:lnTo>
                  <a:lnTo>
                    <a:pt x="4535995" y="0"/>
                  </a:lnTo>
                  <a:lnTo>
                    <a:pt x="0" y="0"/>
                  </a:lnTo>
                  <a:lnTo>
                    <a:pt x="0" y="3047987"/>
                  </a:lnTo>
                  <a:lnTo>
                    <a:pt x="4535995" y="3047987"/>
                  </a:lnTo>
                  <a:lnTo>
                    <a:pt x="4535995" y="1969046"/>
                  </a:lnTo>
                  <a:lnTo>
                    <a:pt x="4824933" y="1523974"/>
                  </a:lnTo>
                  <a:close/>
                </a:path>
              </a:pathLst>
            </a:custGeom>
            <a:solidFill>
              <a:schemeClr val="accent6"/>
            </a:solidFill>
          </p:spPr>
          <p:txBody>
            <a:bodyPr wrap="square" lIns="0" tIns="0" rIns="0" bIns="0" rtlCol="0"/>
            <a:lstStyle/>
            <a:p>
              <a:pPr defTabSz="967252" eaLnBrk="1" fontAlgn="auto" hangingPunct="1">
                <a:spcBef>
                  <a:spcPts val="0"/>
                </a:spcBef>
                <a:spcAft>
                  <a:spcPts val="0"/>
                </a:spcAft>
              </a:pPr>
              <a:endParaRPr sz="1904" kern="0">
                <a:solidFill>
                  <a:sysClr val="windowText" lastClr="000000"/>
                </a:solidFill>
              </a:endParaRPr>
            </a:p>
          </p:txBody>
        </p:sp>
        <p:sp>
          <p:nvSpPr>
            <p:cNvPr id="44" name="TextBox 43">
              <a:extLst>
                <a:ext uri="{FF2B5EF4-FFF2-40B4-BE49-F238E27FC236}">
                  <a16:creationId xmlns:a16="http://schemas.microsoft.com/office/drawing/2014/main" id="{03F39A2E-BB34-BD61-45FF-A84721F2DE26}"/>
                </a:ext>
              </a:extLst>
            </p:cNvPr>
            <p:cNvSpPr txBox="1">
              <a:spLocks/>
            </p:cNvSpPr>
            <p:nvPr/>
          </p:nvSpPr>
          <p:spPr>
            <a:xfrm>
              <a:off x="1512193" y="3138437"/>
              <a:ext cx="4357210" cy="1680460"/>
            </a:xfrm>
            <a:prstGeom prst="rect">
              <a:avLst/>
            </a:prstGeom>
          </p:spPr>
          <p:txBody>
            <a:bodyPr wrap="square" rtlCol="0">
              <a:spAutoFit/>
            </a:bodyPr>
            <a:lstStyle/>
            <a:p>
              <a:pPr marR="0" algn="ctr" defTabSz="914400" rtl="0" eaLnBrk="1" fontAlgn="base" latinLnBrk="0" hangingPunct="1">
                <a:lnSpc>
                  <a:spcPct val="100000"/>
                </a:lnSpc>
                <a:spcBef>
                  <a:spcPct val="20000"/>
                </a:spcBef>
                <a:spcAft>
                  <a:spcPct val="0"/>
                </a:spcAft>
                <a:buClr>
                  <a:schemeClr val="folHlink"/>
                </a:buClr>
                <a:buSzPct val="75000"/>
                <a:tabLst/>
              </a:pPr>
              <a:r>
                <a:rPr lang="en-GB" sz="3600" b="1">
                  <a:solidFill>
                    <a:schemeClr val="bg1"/>
                  </a:solidFill>
                  <a:latin typeface="Arial" panose="020B0604020202020204" pitchFamily="34" charset="0"/>
                </a:rPr>
                <a:t>1 in 2 </a:t>
              </a:r>
            </a:p>
            <a:p>
              <a:pPr marR="0" algn="ctr" defTabSz="914400" rtl="0" eaLnBrk="1" fontAlgn="base" latinLnBrk="0" hangingPunct="1">
                <a:lnSpc>
                  <a:spcPct val="100000"/>
                </a:lnSpc>
                <a:spcBef>
                  <a:spcPct val="20000"/>
                </a:spcBef>
                <a:spcAft>
                  <a:spcPct val="0"/>
                </a:spcAft>
                <a:buClr>
                  <a:schemeClr val="folHlink"/>
                </a:buClr>
                <a:buSzPct val="75000"/>
                <a:tabLst/>
              </a:pPr>
              <a:r>
                <a:rPr lang="en-GB" sz="1600">
                  <a:solidFill>
                    <a:schemeClr val="bg1"/>
                  </a:solidFill>
                  <a:latin typeface="Arial" panose="020B0604020202020204" pitchFamily="34" charset="0"/>
                </a:rPr>
                <a:t>Say it is very important that Accountants help businesses become more financially sustainable by fostering resilient business models (50%)</a:t>
              </a:r>
            </a:p>
          </p:txBody>
        </p:sp>
        <p:grpSp>
          <p:nvGrpSpPr>
            <p:cNvPr id="55" name="Group 54">
              <a:extLst>
                <a:ext uri="{FF2B5EF4-FFF2-40B4-BE49-F238E27FC236}">
                  <a16:creationId xmlns:a16="http://schemas.microsoft.com/office/drawing/2014/main" id="{0EF632C5-AE7F-D44F-D9C7-F5BC25019099}"/>
                </a:ext>
              </a:extLst>
            </p:cNvPr>
            <p:cNvGrpSpPr>
              <a:grpSpLocks/>
            </p:cNvGrpSpPr>
            <p:nvPr/>
          </p:nvGrpSpPr>
          <p:grpSpPr>
            <a:xfrm>
              <a:off x="2684802" y="1975537"/>
              <a:ext cx="1985754" cy="1168042"/>
              <a:chOff x="2684802" y="2241763"/>
              <a:chExt cx="1985754" cy="1168042"/>
            </a:xfrm>
          </p:grpSpPr>
          <p:pic>
            <p:nvPicPr>
              <p:cNvPr id="41" name="Graphic 40" descr="User with solid fill">
                <a:extLst>
                  <a:ext uri="{FF2B5EF4-FFF2-40B4-BE49-F238E27FC236}">
                    <a16:creationId xmlns:a16="http://schemas.microsoft.com/office/drawing/2014/main" id="{FA8FF86C-D2F9-C96B-FADD-6E8C8D3591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4792" y="2241763"/>
                <a:ext cx="1165764" cy="1165762"/>
              </a:xfrm>
              <a:prstGeom prst="rect">
                <a:avLst/>
              </a:prstGeom>
            </p:spPr>
          </p:pic>
          <p:pic>
            <p:nvPicPr>
              <p:cNvPr id="46" name="Graphic 45" descr="User with solid fill">
                <a:extLst>
                  <a:ext uri="{FF2B5EF4-FFF2-40B4-BE49-F238E27FC236}">
                    <a16:creationId xmlns:a16="http://schemas.microsoft.com/office/drawing/2014/main" id="{011F8F33-6EBF-4FB5-ECE9-D7478901D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84802" y="2244043"/>
                <a:ext cx="1165764" cy="1165762"/>
              </a:xfrm>
              <a:prstGeom prst="rect">
                <a:avLst/>
              </a:prstGeom>
              <a:effectLst/>
            </p:spPr>
          </p:pic>
        </p:grpSp>
        <p:sp>
          <p:nvSpPr>
            <p:cNvPr id="8" name="Rectangle 7">
              <a:extLst>
                <a:ext uri="{FF2B5EF4-FFF2-40B4-BE49-F238E27FC236}">
                  <a16:creationId xmlns:a16="http://schemas.microsoft.com/office/drawing/2014/main" id="{69AEF131-7183-52EF-1BFC-3EBDE14C85CA}"/>
                </a:ext>
              </a:extLst>
            </p:cNvPr>
            <p:cNvSpPr>
              <a:spLocks/>
            </p:cNvSpPr>
            <p:nvPr/>
          </p:nvSpPr>
          <p:spPr>
            <a:xfrm>
              <a:off x="1863086" y="4942027"/>
              <a:ext cx="3547114" cy="4608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377" rtl="0" eaLnBrk="1" fontAlgn="auto" latinLnBrk="0" hangingPunct="1">
                <a:lnSpc>
                  <a:spcPct val="100000"/>
                </a:lnSpc>
                <a:spcBef>
                  <a:spcPts val="0"/>
                </a:spcBef>
                <a:spcAft>
                  <a:spcPts val="0"/>
                </a:spcAft>
                <a:buClrTx/>
                <a:buSzTx/>
                <a:buFontTx/>
                <a:buNone/>
                <a:tabLst/>
              </a:pPr>
              <a:r>
                <a:rPr lang="en-GB" sz="1200" i="1">
                  <a:solidFill>
                    <a:schemeClr val="tx1"/>
                  </a:solidFill>
                  <a:latin typeface="Arial" panose="020B0604020202020204" pitchFamily="34" charset="0"/>
                  <a:cs typeface="Arial" panose="020B0604020202020204" pitchFamily="34" charset="0"/>
                </a:rPr>
                <a:t>In 2021, 45% said this is one of the most important responsibilities that Accountants have</a:t>
              </a:r>
            </a:p>
          </p:txBody>
        </p:sp>
        <p:sp>
          <p:nvSpPr>
            <p:cNvPr id="58" name="TextBox 57">
              <a:extLst>
                <a:ext uri="{FF2B5EF4-FFF2-40B4-BE49-F238E27FC236}">
                  <a16:creationId xmlns:a16="http://schemas.microsoft.com/office/drawing/2014/main" id="{AF96B486-615F-CFF0-C043-C55D5452C1FC}"/>
                </a:ext>
              </a:extLst>
            </p:cNvPr>
            <p:cNvSpPr txBox="1">
              <a:spLocks/>
            </p:cNvSpPr>
            <p:nvPr/>
          </p:nvSpPr>
          <p:spPr>
            <a:xfrm>
              <a:off x="6477000" y="3138437"/>
              <a:ext cx="4019992" cy="2406813"/>
            </a:xfrm>
            <a:prstGeom prst="rect">
              <a:avLst/>
            </a:prstGeom>
          </p:spPr>
          <p:txBody>
            <a:bodyPr wrap="square" rtlCol="0">
              <a:spAutoFit/>
            </a:bodyPr>
            <a:lstStyle/>
            <a:p>
              <a:pPr marR="0" algn="ctr" defTabSz="914400" rtl="0" eaLnBrk="1" fontAlgn="base" latinLnBrk="0" hangingPunct="1">
                <a:lnSpc>
                  <a:spcPct val="100000"/>
                </a:lnSpc>
                <a:spcBef>
                  <a:spcPct val="20000"/>
                </a:spcBef>
                <a:spcAft>
                  <a:spcPct val="0"/>
                </a:spcAft>
                <a:buClr>
                  <a:schemeClr val="folHlink"/>
                </a:buClr>
                <a:buSzPct val="75000"/>
                <a:tabLst/>
              </a:pPr>
              <a:r>
                <a:rPr lang="en-GB" sz="3600" b="1">
                  <a:solidFill>
                    <a:schemeClr val="bg1"/>
                  </a:solidFill>
                  <a:latin typeface="Arial" panose="020B0604020202020204" pitchFamily="34" charset="0"/>
                </a:rPr>
                <a:t>4 in 10</a:t>
              </a:r>
            </a:p>
            <a:p>
              <a:pPr marR="0" algn="ctr" defTabSz="914400" rtl="0" eaLnBrk="1" fontAlgn="base" latinLnBrk="0" hangingPunct="1">
                <a:lnSpc>
                  <a:spcPct val="100000"/>
                </a:lnSpc>
                <a:spcBef>
                  <a:spcPct val="20000"/>
                </a:spcBef>
                <a:spcAft>
                  <a:spcPct val="0"/>
                </a:spcAft>
                <a:buClr>
                  <a:schemeClr val="folHlink"/>
                </a:buClr>
                <a:buSzPct val="75000"/>
                <a:tabLst/>
              </a:pPr>
              <a:r>
                <a:rPr lang="en-GB" sz="1600">
                  <a:solidFill>
                    <a:schemeClr val="bg1"/>
                  </a:solidFill>
                  <a:latin typeface="Arial" panose="020B0604020202020204" pitchFamily="34" charset="0"/>
                </a:rPr>
                <a:t>Say Chartered Accountants are performing </a:t>
              </a:r>
              <a:r>
                <a:rPr lang="en-GB" sz="1600" b="1" u="sng">
                  <a:solidFill>
                    <a:schemeClr val="bg1"/>
                  </a:solidFill>
                  <a:latin typeface="Arial" panose="020B0604020202020204" pitchFamily="34" charset="0"/>
                </a:rPr>
                <a:t>very well </a:t>
              </a:r>
              <a:r>
                <a:rPr lang="en-GB" sz="1600">
                  <a:solidFill>
                    <a:schemeClr val="bg1"/>
                  </a:solidFill>
                  <a:latin typeface="Arial" panose="020B0604020202020204" pitchFamily="34" charset="0"/>
                </a:rPr>
                <a:t>in helping businesses become more financially sustainable by fostering resilient business models (42%)</a:t>
              </a:r>
            </a:p>
            <a:p>
              <a:pPr marR="0" algn="ctr" defTabSz="914400" rtl="0" eaLnBrk="1" fontAlgn="base" latinLnBrk="0" hangingPunct="1">
                <a:lnSpc>
                  <a:spcPct val="100000"/>
                </a:lnSpc>
                <a:spcAft>
                  <a:spcPct val="0"/>
                </a:spcAft>
                <a:buClr>
                  <a:schemeClr val="folHlink"/>
                </a:buClr>
                <a:buSzPct val="75000"/>
                <a:tabLst/>
              </a:pPr>
              <a:endParaRPr lang="en-GB" sz="1100">
                <a:solidFill>
                  <a:schemeClr val="bg1"/>
                </a:solidFill>
                <a:latin typeface="Arial" panose="020B0604020202020204" pitchFamily="34" charset="0"/>
              </a:endParaRPr>
            </a:p>
            <a:p>
              <a:pPr marR="0" algn="ctr" defTabSz="914400" rtl="0" eaLnBrk="1" fontAlgn="base" latinLnBrk="0" hangingPunct="1">
                <a:lnSpc>
                  <a:spcPct val="100000"/>
                </a:lnSpc>
                <a:spcBef>
                  <a:spcPct val="20000"/>
                </a:spcBef>
                <a:spcAft>
                  <a:spcPct val="0"/>
                </a:spcAft>
                <a:buClr>
                  <a:schemeClr val="folHlink"/>
                </a:buClr>
                <a:buSzPct val="75000"/>
                <a:tabLst/>
              </a:pPr>
              <a:r>
                <a:rPr lang="en-GB" sz="1600">
                  <a:solidFill>
                    <a:schemeClr val="bg1"/>
                  </a:solidFill>
                  <a:latin typeface="Arial" panose="020B0604020202020204" pitchFamily="34" charset="0"/>
                </a:rPr>
                <a:t>(67% say performing well)</a:t>
              </a:r>
            </a:p>
          </p:txBody>
        </p:sp>
        <p:grpSp>
          <p:nvGrpSpPr>
            <p:cNvPr id="79" name="Group 78">
              <a:extLst>
                <a:ext uri="{FF2B5EF4-FFF2-40B4-BE49-F238E27FC236}">
                  <a16:creationId xmlns:a16="http://schemas.microsoft.com/office/drawing/2014/main" id="{E81B7681-2060-FCD9-0CD1-31F48C119999}"/>
                </a:ext>
              </a:extLst>
            </p:cNvPr>
            <p:cNvGrpSpPr>
              <a:grpSpLocks/>
            </p:cNvGrpSpPr>
            <p:nvPr/>
          </p:nvGrpSpPr>
          <p:grpSpPr>
            <a:xfrm>
              <a:off x="7128123" y="1918412"/>
              <a:ext cx="2717749" cy="1240424"/>
              <a:chOff x="7455152" y="2021083"/>
              <a:chExt cx="2267848" cy="1035082"/>
            </a:xfrm>
          </p:grpSpPr>
          <p:pic>
            <p:nvPicPr>
              <p:cNvPr id="65" name="Graphic 64" descr="User with solid fill">
                <a:extLst>
                  <a:ext uri="{FF2B5EF4-FFF2-40B4-BE49-F238E27FC236}">
                    <a16:creationId xmlns:a16="http://schemas.microsoft.com/office/drawing/2014/main" id="{E70A0B79-CEC2-7771-AB10-A20177C0D7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9799" y="2470836"/>
                <a:ext cx="583201" cy="583200"/>
              </a:xfrm>
              <a:prstGeom prst="rect">
                <a:avLst/>
              </a:prstGeom>
            </p:spPr>
          </p:pic>
          <p:pic>
            <p:nvPicPr>
              <p:cNvPr id="67" name="Graphic 66" descr="User with solid fill">
                <a:extLst>
                  <a:ext uri="{FF2B5EF4-FFF2-40B4-BE49-F238E27FC236}">
                    <a16:creationId xmlns:a16="http://schemas.microsoft.com/office/drawing/2014/main" id="{2C53C5E7-04B3-15BF-C04B-51B181D2D5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9798" y="2021083"/>
                <a:ext cx="583201" cy="583200"/>
              </a:xfrm>
              <a:prstGeom prst="rect">
                <a:avLst/>
              </a:prstGeom>
            </p:spPr>
          </p:pic>
          <p:pic>
            <p:nvPicPr>
              <p:cNvPr id="68" name="Graphic 67" descr="User with solid fill">
                <a:extLst>
                  <a:ext uri="{FF2B5EF4-FFF2-40B4-BE49-F238E27FC236}">
                    <a16:creationId xmlns:a16="http://schemas.microsoft.com/office/drawing/2014/main" id="{44ACDC92-CCE8-E646-69EA-4F54CCB269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6596" y="2470836"/>
                <a:ext cx="583201" cy="583200"/>
              </a:xfrm>
              <a:prstGeom prst="rect">
                <a:avLst/>
              </a:prstGeom>
            </p:spPr>
          </p:pic>
          <p:pic>
            <p:nvPicPr>
              <p:cNvPr id="69" name="Graphic 68" descr="User with solid fill">
                <a:extLst>
                  <a:ext uri="{FF2B5EF4-FFF2-40B4-BE49-F238E27FC236}">
                    <a16:creationId xmlns:a16="http://schemas.microsoft.com/office/drawing/2014/main" id="{0DF099E8-39DC-CD31-002E-3ECB1C3E29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16595" y="2021083"/>
                <a:ext cx="583201" cy="583200"/>
              </a:xfrm>
              <a:prstGeom prst="rect">
                <a:avLst/>
              </a:prstGeom>
            </p:spPr>
          </p:pic>
          <p:pic>
            <p:nvPicPr>
              <p:cNvPr id="70" name="Graphic 69" descr="User with solid fill">
                <a:extLst>
                  <a:ext uri="{FF2B5EF4-FFF2-40B4-BE49-F238E27FC236}">
                    <a16:creationId xmlns:a16="http://schemas.microsoft.com/office/drawing/2014/main" id="{A8DCC6F6-D653-D294-3F0E-C5591CCBA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95869" y="2472965"/>
                <a:ext cx="583201" cy="583200"/>
              </a:xfrm>
              <a:prstGeom prst="rect">
                <a:avLst/>
              </a:prstGeom>
            </p:spPr>
          </p:pic>
          <p:pic>
            <p:nvPicPr>
              <p:cNvPr id="71" name="Graphic 70" descr="User with solid fill">
                <a:extLst>
                  <a:ext uri="{FF2B5EF4-FFF2-40B4-BE49-F238E27FC236}">
                    <a16:creationId xmlns:a16="http://schemas.microsoft.com/office/drawing/2014/main" id="{72ADA28D-1B40-1CD8-EABC-1D672B9DEB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5868" y="2023212"/>
                <a:ext cx="583201" cy="583200"/>
              </a:xfrm>
              <a:prstGeom prst="rect">
                <a:avLst/>
              </a:prstGeom>
            </p:spPr>
          </p:pic>
          <p:pic>
            <p:nvPicPr>
              <p:cNvPr id="75" name="Graphic 74" descr="User with solid fill">
                <a:extLst>
                  <a:ext uri="{FF2B5EF4-FFF2-40B4-BE49-F238E27FC236}">
                    <a16:creationId xmlns:a16="http://schemas.microsoft.com/office/drawing/2014/main" id="{68B406A7-4FB2-8BD0-C2DE-BDF0281AE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5880" y="2470836"/>
                <a:ext cx="583201" cy="583200"/>
              </a:xfrm>
              <a:prstGeom prst="rect">
                <a:avLst/>
              </a:prstGeom>
            </p:spPr>
          </p:pic>
          <p:pic>
            <p:nvPicPr>
              <p:cNvPr id="76" name="Graphic 75" descr="User with solid fill">
                <a:extLst>
                  <a:ext uri="{FF2B5EF4-FFF2-40B4-BE49-F238E27FC236}">
                    <a16:creationId xmlns:a16="http://schemas.microsoft.com/office/drawing/2014/main" id="{BFB2A6B9-AF01-ECA1-0802-87F56BF4AC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5879" y="2021083"/>
                <a:ext cx="583201" cy="583200"/>
              </a:xfrm>
              <a:prstGeom prst="rect">
                <a:avLst/>
              </a:prstGeom>
            </p:spPr>
          </p:pic>
          <p:pic>
            <p:nvPicPr>
              <p:cNvPr id="77" name="Graphic 76" descr="User with solid fill">
                <a:extLst>
                  <a:ext uri="{FF2B5EF4-FFF2-40B4-BE49-F238E27FC236}">
                    <a16:creationId xmlns:a16="http://schemas.microsoft.com/office/drawing/2014/main" id="{153561ED-E726-6703-B49D-A6B5C2968B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5153" y="2472965"/>
                <a:ext cx="583201" cy="583200"/>
              </a:xfrm>
              <a:prstGeom prst="rect">
                <a:avLst/>
              </a:prstGeom>
            </p:spPr>
          </p:pic>
          <p:pic>
            <p:nvPicPr>
              <p:cNvPr id="78" name="Graphic 77" descr="User with solid fill">
                <a:extLst>
                  <a:ext uri="{FF2B5EF4-FFF2-40B4-BE49-F238E27FC236}">
                    <a16:creationId xmlns:a16="http://schemas.microsoft.com/office/drawing/2014/main" id="{684AFE3A-F2C8-A2EF-BB55-65E79816CD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55152" y="2023212"/>
                <a:ext cx="583201" cy="583200"/>
              </a:xfrm>
              <a:prstGeom prst="rect">
                <a:avLst/>
              </a:prstGeom>
            </p:spPr>
          </p:pic>
        </p:grpSp>
      </p:grpSp>
      <p:sp>
        <p:nvSpPr>
          <p:cNvPr id="5" name="Arrow: Up 4">
            <a:extLst>
              <a:ext uri="{FF2B5EF4-FFF2-40B4-BE49-F238E27FC236}">
                <a16:creationId xmlns:a16="http://schemas.microsoft.com/office/drawing/2014/main" id="{B5A58B75-2B5F-C622-225B-B10479AE4304}"/>
              </a:ext>
            </a:extLst>
          </p:cNvPr>
          <p:cNvSpPr/>
          <p:nvPr/>
        </p:nvSpPr>
        <p:spPr>
          <a:xfrm>
            <a:off x="4435435" y="3390077"/>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Tree>
    <p:extLst>
      <p:ext uri="{BB962C8B-B14F-4D97-AF65-F5344CB8AC3E}">
        <p14:creationId xmlns:p14="http://schemas.microsoft.com/office/powerpoint/2010/main" val="39150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blue chairs">
            <a:extLst>
              <a:ext uri="{FF2B5EF4-FFF2-40B4-BE49-F238E27FC236}">
                <a16:creationId xmlns:a16="http://schemas.microsoft.com/office/drawing/2014/main" id="{96E976A0-71E9-48F7-8FA0-4322D7598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 t="13900" r="-639"/>
          <a:stretch/>
        </p:blipFill>
        <p:spPr bwMode="auto">
          <a:xfrm>
            <a:off x="-1" y="85929"/>
            <a:ext cx="12269905" cy="6772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AF7CAB-BDE6-461A-9A34-5DA1FD0AAB9E}"/>
              </a:ext>
            </a:extLst>
          </p:cNvPr>
          <p:cNvSpPr/>
          <p:nvPr/>
        </p:nvSpPr>
        <p:spPr>
          <a:xfrm>
            <a:off x="0" y="0"/>
            <a:ext cx="12192000" cy="6858000"/>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Slide Number Placeholder 1">
            <a:extLst>
              <a:ext uri="{FF2B5EF4-FFF2-40B4-BE49-F238E27FC236}">
                <a16:creationId xmlns:a16="http://schemas.microsoft.com/office/drawing/2014/main" id="{941BF22F-BE28-481A-82E3-FCCB1318EF9C}"/>
              </a:ext>
            </a:extLst>
          </p:cNvPr>
          <p:cNvSpPr>
            <a:spLocks noGrp="1"/>
          </p:cNvSpPr>
          <p:nvPr>
            <p:ph type="sldNum" sz="quarter" idx="12"/>
          </p:nvPr>
        </p:nvSpPr>
        <p:spPr>
          <a:xfrm>
            <a:off x="8839200" y="6355006"/>
            <a:ext cx="2743200"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FFFFFF"/>
                </a:solidFill>
                <a:effectLst/>
                <a:uLnTx/>
                <a:uFillTx/>
                <a:latin typeface="Verlag Boo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FFFFFF"/>
              </a:solidFill>
              <a:effectLst/>
              <a:uLnTx/>
              <a:uFillTx/>
              <a:latin typeface="Verlag Book" pitchFamily="50" charset="0"/>
              <a:ea typeface="+mn-ea"/>
              <a:cs typeface="+mn-cs"/>
            </a:endParaRPr>
          </a:p>
        </p:txBody>
      </p:sp>
      <p:sp>
        <p:nvSpPr>
          <p:cNvPr id="15" name="Footer Placeholder 4">
            <a:extLst>
              <a:ext uri="{FF2B5EF4-FFF2-40B4-BE49-F238E27FC236}">
                <a16:creationId xmlns:a16="http://schemas.microsoft.com/office/drawing/2014/main" id="{542570F7-1A1E-4835-BE5E-0B944B4D187A}"/>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7" name="TextBox 26">
            <a:extLst>
              <a:ext uri="{FF2B5EF4-FFF2-40B4-BE49-F238E27FC236}">
                <a16:creationId xmlns:a16="http://schemas.microsoft.com/office/drawing/2014/main" id="{CEA5DA49-3B1D-4E12-AA2F-D981323BD546}"/>
              </a:ext>
            </a:extLst>
          </p:cNvPr>
          <p:cNvSpPr txBox="1"/>
          <p:nvPr/>
        </p:nvSpPr>
        <p:spPr>
          <a:xfrm>
            <a:off x="514271" y="3117055"/>
            <a:ext cx="10224353"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pc="150">
                <a:solidFill>
                  <a:srgbClr val="FFFFFF"/>
                </a:solidFill>
                <a:latin typeface="Arial" panose="020B0604020202020204" pitchFamily="34" charset="0"/>
                <a:cs typeface="Arial" panose="020B0604020202020204" pitchFamily="34" charset="0"/>
              </a:rPr>
              <a:t>WITH ECONOMIC UNCERTAINTY SHOWING LITTLE SIGN OF ABATING, THE ROLE OF CHARTERED ACCOUNTANTS IS SEEN AS MORE IMPORTANT THAN EVER</a:t>
            </a: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1B2A96E-AD77-DB32-1E8A-0D720BC0B231}"/>
              </a:ext>
            </a:extLst>
          </p:cNvPr>
          <p:cNvCxnSpPr>
            <a:cxnSpLocks/>
          </p:cNvCxnSpPr>
          <p:nvPr/>
        </p:nvCxnSpPr>
        <p:spPr>
          <a:xfrm flipH="1">
            <a:off x="623460" y="2969654"/>
            <a:ext cx="2011680" cy="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11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50A956-D102-48E6-9DF2-62E3759AB4EC}"/>
              </a:ext>
            </a:extLst>
          </p:cNvPr>
          <p:cNvSpPr txBox="1"/>
          <p:nvPr/>
        </p:nvSpPr>
        <p:spPr>
          <a:xfrm>
            <a:off x="4292600" y="6016450"/>
            <a:ext cx="7057060" cy="830997"/>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Q101. </a:t>
            </a:r>
            <a:r>
              <a:rPr kumimoji="0" lang="en-US" sz="800" b="0" i="0" u="none" strike="noStrike" kern="1200" cap="none" spc="0" normalizeH="0" baseline="0" noProof="0">
                <a:ln>
                  <a:noFill/>
                </a:ln>
                <a:solidFill>
                  <a:srgbClr val="0A0A0A"/>
                </a:solidFill>
                <a:effectLst/>
                <a:uLnTx/>
                <a:uFillTx/>
                <a:latin typeface="Arial"/>
                <a:ea typeface="+mn-ea"/>
                <a:cs typeface="Arial"/>
              </a:rPr>
              <a:t>Now thinking specifically about current economic uncertainty / the cost-of-living crisis and the impact it may be having on businesses, how much do you agree or disagree with each of the following in relation to Chartered Accountants? </a:t>
            </a:r>
            <a:r>
              <a:rPr kumimoji="0" lang="en-GB" sz="800" b="0" i="0" u="none" strike="noStrike" kern="1200" cap="none" spc="0" normalizeH="0" baseline="0" noProof="0">
                <a:ln>
                  <a:noFill/>
                </a:ln>
                <a:solidFill>
                  <a:srgbClr val="0A0A0A"/>
                </a:solidFill>
                <a:effectLst/>
                <a:uLnTx/>
                <a:uFillTx/>
                <a:latin typeface="Arial"/>
                <a:ea typeface="+mn-ea"/>
                <a:cs typeface="Arial"/>
              </a:rPr>
              <a:t>(NET </a:t>
            </a:r>
            <a:r>
              <a:rPr lang="en-GB" sz="800">
                <a:solidFill>
                  <a:srgbClr val="0A0A0A"/>
                </a:solidFill>
                <a:latin typeface="Arial"/>
                <a:cs typeface="Arial"/>
              </a:rPr>
              <a:t>Agree</a:t>
            </a:r>
            <a:r>
              <a:rPr kumimoji="0" lang="en-GB" sz="800" b="0" i="0" u="none" strike="noStrike" kern="1200" cap="none" spc="0" normalizeH="0" baseline="0" noProof="0">
                <a:ln>
                  <a:noFill/>
                </a:ln>
                <a:solidFill>
                  <a:srgbClr val="0A0A0A"/>
                </a:solidFill>
                <a:effectLst/>
                <a:uLnTx/>
                <a:uFillTx/>
                <a:latin typeface="Arial"/>
                <a:ea typeface="+mn-ea"/>
                <a:cs typeface="Arial"/>
              </a:rPr>
              <a:t> T3B) // </a:t>
            </a:r>
            <a:r>
              <a:rPr lang="en-GB" sz="800">
                <a:solidFill>
                  <a:srgbClr val="0A0A0A"/>
                </a:solidFill>
                <a:latin typeface="Arial"/>
                <a:cs typeface="Arial"/>
              </a:rPr>
              <a:t>CAW3 2021 Q7. Now thinking specifically about the COVID-19 pandemic, how much do you agree or disagree with each of the following in relation to Chartered Accountants? (NET Agree T3B) // Q8. Thinking about Brexit, how much do you agree or disagree with each of the following in relation to Chartered Accountants? (NET Agree T3B)</a:t>
            </a:r>
            <a:endParaRPr kumimoji="0" lang="en-GB" sz="800" b="0" i="0" u="none" strike="noStrike" kern="1200" cap="none" spc="0" normalizeH="0" baseline="0" noProof="0">
              <a:ln>
                <a:noFill/>
              </a:ln>
              <a:solidFill>
                <a:srgbClr val="0A0A0A"/>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0A0A0A"/>
                </a:solidFill>
                <a:latin typeface="Arial"/>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 CAW3 2021 Base: All respondents (n=1,450) [UK&amp;I (725)]</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677786" y="6362700"/>
            <a:ext cx="2904614" cy="1384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16</a:t>
            </a:fld>
            <a:endParaRPr lang="en-US" sz="900" i="0">
              <a:solidFill>
                <a:srgbClr val="0A0A0A"/>
              </a:solidFill>
              <a:latin typeface="Verlag Bold" pitchFamily="50" charset="0"/>
            </a:endParaRPr>
          </a:p>
        </p:txBody>
      </p:sp>
      <p:sp>
        <p:nvSpPr>
          <p:cNvPr id="3" name="TextBox 2">
            <a:extLst>
              <a:ext uri="{FF2B5EF4-FFF2-40B4-BE49-F238E27FC236}">
                <a16:creationId xmlns:a16="http://schemas.microsoft.com/office/drawing/2014/main" id="{B8760F72-528C-F480-E370-2D2ADC65ABD9}"/>
              </a:ext>
            </a:extLst>
          </p:cNvPr>
          <p:cNvSpPr txBox="1"/>
          <p:nvPr/>
        </p:nvSpPr>
        <p:spPr>
          <a:xfrm>
            <a:off x="0" y="0"/>
            <a:ext cx="4114800" cy="6858000"/>
          </a:xfrm>
          <a:prstGeom prst="rect">
            <a:avLst/>
          </a:prstGeom>
          <a:solidFill>
            <a:schemeClr val="tx1"/>
          </a:solidFill>
          <a:ln>
            <a:noFill/>
          </a:ln>
          <a:effectLst/>
        </p:spPr>
        <p:txBody>
          <a:bodyPr wrap="square" lIns="0" tIns="0" rIns="0" bIns="0" rtlCol="0">
            <a:noAutofit/>
          </a:bodyPr>
          <a:lstStyle/>
          <a:p>
            <a:pPr marL="342900" lvl="0" indent="-342900">
              <a:lnSpc>
                <a:spcPct val="107000"/>
              </a:lnSpc>
              <a:buFont typeface="Symbol" panose="05050102010706020507" pitchFamily="18" charset="2"/>
              <a:buChar char=""/>
            </a:pPr>
            <a:endParaRPr lang="en-GB">
              <a:effectLst/>
              <a:latin typeface="Calibri" panose="020F050202020403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9793618-F3A5-123A-69D2-9B30F39C0C8F}"/>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599" y="1475255"/>
            <a:ext cx="3170663" cy="3444020"/>
          </a:xfrm>
        </p:spPr>
        <p:txBody>
          <a:bodyPr/>
          <a:lstStyle/>
          <a:p>
            <a:r>
              <a:rPr lang="en-GB" sz="2400" spc="0">
                <a:solidFill>
                  <a:schemeClr val="bg1"/>
                </a:solidFill>
                <a:latin typeface="Arial" panose="020B0604020202020204" pitchFamily="34" charset="0"/>
                <a:cs typeface="Arial" panose="020B0604020202020204" pitchFamily="34" charset="0"/>
              </a:rPr>
              <a:t>Having successfully supported businesses with Brexit and COVID, Chartered Accountants are now seen as crucial in supporting businesses during economic uncertainty and the cost-of-living crisis</a:t>
            </a:r>
          </a:p>
        </p:txBody>
      </p:sp>
      <p:pic>
        <p:nvPicPr>
          <p:cNvPr id="16" name="Picture 15" descr="A picture containing clipart&#10;&#10;Description generated with high confidence">
            <a:extLst>
              <a:ext uri="{FF2B5EF4-FFF2-40B4-BE49-F238E27FC236}">
                <a16:creationId xmlns:a16="http://schemas.microsoft.com/office/drawing/2014/main" id="{B5CB796A-DC8A-0455-97CE-833AB0FCE2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4" name="TextBox 3">
            <a:extLst>
              <a:ext uri="{FF2B5EF4-FFF2-40B4-BE49-F238E27FC236}">
                <a16:creationId xmlns:a16="http://schemas.microsoft.com/office/drawing/2014/main" id="{B4BFA857-92FE-6557-C3FD-DED155F2B2F0}"/>
              </a:ext>
            </a:extLst>
          </p:cNvPr>
          <p:cNvSpPr txBox="1"/>
          <p:nvPr/>
        </p:nvSpPr>
        <p:spPr>
          <a:xfrm>
            <a:off x="5148470" y="356801"/>
            <a:ext cx="5993295" cy="14892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5400">
                <a:solidFill>
                  <a:srgbClr val="0A0A0A"/>
                </a:solidFill>
                <a:latin typeface="Arial" panose="020B0604020202020204" pitchFamily="34" charset="0"/>
                <a:cs typeface="Arial" panose="020B0604020202020204" pitchFamily="34" charset="0"/>
              </a:rPr>
              <a:t>77</a:t>
            </a:r>
            <a:r>
              <a:rPr kumimoji="0" lang="en-GB" sz="54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rPr>
              <a:t>%</a:t>
            </a:r>
          </a:p>
          <a:p>
            <a:pPr>
              <a:lnSpc>
                <a:spcPct val="107000"/>
              </a:lnSpc>
              <a:defRPr/>
            </a:pPr>
            <a:r>
              <a:rPr lang="en-US" sz="1600">
                <a:solidFill>
                  <a:srgbClr val="0A0A0A"/>
                </a:solidFill>
                <a:latin typeface="Arial" panose="020B0604020202020204" pitchFamily="34" charset="0"/>
                <a:cs typeface="Arial" panose="020B0604020202020204" pitchFamily="34" charset="0"/>
              </a:rPr>
              <a:t>Say they support businesses to manage economic uncertainty / the cost-of-living crisis</a:t>
            </a:r>
          </a:p>
        </p:txBody>
      </p:sp>
      <p:cxnSp>
        <p:nvCxnSpPr>
          <p:cNvPr id="8" name="Straight Connector 7">
            <a:extLst>
              <a:ext uri="{FF2B5EF4-FFF2-40B4-BE49-F238E27FC236}">
                <a16:creationId xmlns:a16="http://schemas.microsoft.com/office/drawing/2014/main" id="{D8478535-B4A7-3EA7-A1E8-6A3350002D24}"/>
              </a:ext>
            </a:extLst>
          </p:cNvPr>
          <p:cNvCxnSpPr>
            <a:cxnSpLocks/>
          </p:cNvCxnSpPr>
          <p:nvPr/>
        </p:nvCxnSpPr>
        <p:spPr>
          <a:xfrm>
            <a:off x="5183604" y="1203660"/>
            <a:ext cx="57892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42FF73B-B8EA-453A-C326-37761E081F9B}"/>
              </a:ext>
            </a:extLst>
          </p:cNvPr>
          <p:cNvSpPr txBox="1"/>
          <p:nvPr/>
        </p:nvSpPr>
        <p:spPr>
          <a:xfrm>
            <a:off x="5173663" y="2094639"/>
            <a:ext cx="5968102" cy="14892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54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rPr>
              <a:t>78%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rPr>
              <a:t>Say they are essential to businesses in navigating challenges arising from economic uncertainty / the cost-of-living crisis</a:t>
            </a:r>
          </a:p>
        </p:txBody>
      </p:sp>
      <p:cxnSp>
        <p:nvCxnSpPr>
          <p:cNvPr id="14" name="Straight Connector 13">
            <a:extLst>
              <a:ext uri="{FF2B5EF4-FFF2-40B4-BE49-F238E27FC236}">
                <a16:creationId xmlns:a16="http://schemas.microsoft.com/office/drawing/2014/main" id="{13E98C72-BFD8-F734-0FEB-E1DEEC9B0333}"/>
              </a:ext>
            </a:extLst>
          </p:cNvPr>
          <p:cNvCxnSpPr>
            <a:cxnSpLocks/>
          </p:cNvCxnSpPr>
          <p:nvPr/>
        </p:nvCxnSpPr>
        <p:spPr>
          <a:xfrm>
            <a:off x="5217244" y="2951437"/>
            <a:ext cx="5764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A86252-BBA0-AA4B-0479-11B24C174CFE}"/>
              </a:ext>
            </a:extLst>
          </p:cNvPr>
          <p:cNvSpPr txBox="1"/>
          <p:nvPr/>
        </p:nvSpPr>
        <p:spPr>
          <a:xfrm>
            <a:off x="5173662" y="3832477"/>
            <a:ext cx="5968101" cy="14892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5400">
                <a:solidFill>
                  <a:srgbClr val="0A0A0A"/>
                </a:solidFill>
                <a:latin typeface="Arial" panose="020B0604020202020204" pitchFamily="34" charset="0"/>
                <a:ea typeface="Calibri" panose="020F0502020204030204" pitchFamily="34" charset="0"/>
                <a:cs typeface="Arial" panose="020B0604020202020204" pitchFamily="34" charset="0"/>
              </a:rPr>
              <a:t>77</a:t>
            </a:r>
            <a:r>
              <a:rPr kumimoji="0" lang="en-GB" sz="54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rPr>
              <a:t>%</a:t>
            </a:r>
          </a:p>
          <a:p>
            <a:pPr>
              <a:lnSpc>
                <a:spcPct val="107000"/>
              </a:lnSpc>
              <a:defRPr/>
            </a:pPr>
            <a:r>
              <a:rPr kumimoji="0" lang="en-US" sz="16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rPr>
              <a:t>Say their role has become more important to businesses since the current economic uncertainty / the cost-of-living crisis</a:t>
            </a:r>
          </a:p>
        </p:txBody>
      </p:sp>
      <p:cxnSp>
        <p:nvCxnSpPr>
          <p:cNvPr id="30" name="Straight Connector 29">
            <a:extLst>
              <a:ext uri="{FF2B5EF4-FFF2-40B4-BE49-F238E27FC236}">
                <a16:creationId xmlns:a16="http://schemas.microsoft.com/office/drawing/2014/main" id="{4D001587-64C3-EDFC-012F-F98520C0FC06}"/>
              </a:ext>
            </a:extLst>
          </p:cNvPr>
          <p:cNvCxnSpPr>
            <a:cxnSpLocks/>
          </p:cNvCxnSpPr>
          <p:nvPr/>
        </p:nvCxnSpPr>
        <p:spPr>
          <a:xfrm>
            <a:off x="5226002" y="4689275"/>
            <a:ext cx="57065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22CB11-CAF4-5E15-4531-CF4DED76D293}"/>
              </a:ext>
            </a:extLst>
          </p:cNvPr>
          <p:cNvSpPr txBox="1"/>
          <p:nvPr/>
        </p:nvSpPr>
        <p:spPr>
          <a:xfrm>
            <a:off x="4300358" y="5469035"/>
            <a:ext cx="7282042" cy="400110"/>
          </a:xfrm>
          <a:prstGeom prst="rect">
            <a:avLst/>
          </a:prstGeom>
          <a:noFill/>
        </p:spPr>
        <p:txBody>
          <a:bodyPr wrap="square" rtlCol="0">
            <a:spAutoFit/>
          </a:bodyPr>
          <a:lstStyle/>
          <a:p>
            <a:r>
              <a:rPr lang="en-GB" sz="1000" b="1">
                <a:latin typeface="Arial" panose="020B0604020202020204" pitchFamily="34" charset="0"/>
                <a:cs typeface="Arial" panose="020B0604020202020204" pitchFamily="34" charset="0"/>
              </a:rPr>
              <a:t>CAW3 2021: 75% said Chartered Accountants were essential to businesses in navigating challenges from COVID-19 and 72% for challenges of Brexit transitions</a:t>
            </a:r>
          </a:p>
        </p:txBody>
      </p:sp>
    </p:spTree>
    <p:extLst>
      <p:ext uri="{BB962C8B-B14F-4D97-AF65-F5344CB8AC3E}">
        <p14:creationId xmlns:p14="http://schemas.microsoft.com/office/powerpoint/2010/main" val="1443832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336567" cy="784830"/>
          </a:xfrm>
        </p:spPr>
        <p:txBody>
          <a:bodyPr/>
          <a:lstStyle/>
          <a:p>
            <a:r>
              <a:rPr lang="en-GB" sz="2400" spc="0">
                <a:latin typeface="Arial" panose="020B0604020202020204" pitchFamily="34" charset="0"/>
                <a:cs typeface="Arial" panose="020B0604020202020204" pitchFamily="34" charset="0"/>
              </a:rPr>
              <a:t>The majority of organisations have utilised the expertise of Chartered Accountants to help them navigate the uncertainty</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17</a:t>
            </a:fld>
            <a:endParaRPr lang="en-US" sz="900" i="0">
              <a:solidFill>
                <a:srgbClr val="0A0A0A"/>
              </a:solidFill>
              <a:latin typeface="Verlag Bold" pitchFamily="50" charset="0"/>
            </a:endParaRPr>
          </a:p>
        </p:txBody>
      </p:sp>
      <p:pic>
        <p:nvPicPr>
          <p:cNvPr id="5" name="Picture 4" descr="A picture containing clipart&#10;&#10;Description generated with high confidence">
            <a:extLst>
              <a:ext uri="{FF2B5EF4-FFF2-40B4-BE49-F238E27FC236}">
                <a16:creationId xmlns:a16="http://schemas.microsoft.com/office/drawing/2014/main" id="{0F2FA734-9C02-58BA-E581-F6A11459F3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graphicFrame>
        <p:nvGraphicFramePr>
          <p:cNvPr id="25" name="Table 24">
            <a:extLst>
              <a:ext uri="{FF2B5EF4-FFF2-40B4-BE49-F238E27FC236}">
                <a16:creationId xmlns:a16="http://schemas.microsoft.com/office/drawing/2014/main" id="{F63A5DA5-8777-FB48-8A67-92DFCB9A5B3C}"/>
              </a:ext>
            </a:extLst>
          </p:cNvPr>
          <p:cNvGraphicFramePr>
            <a:graphicFrameLocks noGrp="1"/>
          </p:cNvGraphicFramePr>
          <p:nvPr>
            <p:extLst>
              <p:ext uri="{D42A27DB-BD31-4B8C-83A1-F6EECF244321}">
                <p14:modId xmlns:p14="http://schemas.microsoft.com/office/powerpoint/2010/main" val="1410102202"/>
              </p:ext>
            </p:extLst>
          </p:nvPr>
        </p:nvGraphicFramePr>
        <p:xfrm>
          <a:off x="6219467" y="1846953"/>
          <a:ext cx="5075722" cy="3368882"/>
        </p:xfrm>
        <a:graphic>
          <a:graphicData uri="http://schemas.openxmlformats.org/drawingml/2006/table">
            <a:tbl>
              <a:tblPr firstRow="1" bandRow="1">
                <a:tableStyleId>{5C22544A-7EE6-4342-B048-85BDC9FD1C3A}</a:tableStyleId>
              </a:tblPr>
              <a:tblGrid>
                <a:gridCol w="1617060">
                  <a:extLst>
                    <a:ext uri="{9D8B030D-6E8A-4147-A177-3AD203B41FA5}">
                      <a16:colId xmlns:a16="http://schemas.microsoft.com/office/drawing/2014/main" val="3543988944"/>
                    </a:ext>
                  </a:extLst>
                </a:gridCol>
                <a:gridCol w="3458662">
                  <a:extLst>
                    <a:ext uri="{9D8B030D-6E8A-4147-A177-3AD203B41FA5}">
                      <a16:colId xmlns:a16="http://schemas.microsoft.com/office/drawing/2014/main" val="521915929"/>
                    </a:ext>
                  </a:extLst>
                </a:gridCol>
              </a:tblGrid>
              <a:tr h="1684441">
                <a:tc>
                  <a:txBody>
                    <a:bodyPr/>
                    <a:lstStyle/>
                    <a:p>
                      <a:pPr algn="r"/>
                      <a:endParaRPr lang="en-GB" sz="5000" b="1">
                        <a:solidFill>
                          <a:schemeClr val="tx1"/>
                        </a:solidFill>
                        <a:latin typeface="Arial" panose="020B0604020202020204" pitchFamily="34" charset="0"/>
                        <a:cs typeface="Arial" panose="020B0604020202020204" pitchFamily="34" charset="0"/>
                      </a:endParaRPr>
                    </a:p>
                  </a:txBody>
                  <a:tcPr marL="143922" marR="143922" marT="71960" marB="71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Say their organisation </a:t>
                      </a:r>
                      <a:r>
                        <a:rPr kumimoji="0" lang="en-US" sz="14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has relied on Chartered Accountants</a:t>
                      </a:r>
                      <a:r>
                        <a:rPr kumimoji="0" lang="en-US"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more</a:t>
                      </a:r>
                      <a:r>
                        <a:rPr kumimoji="0" lang="en-US"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since the current economic uncertainty / the cost-of-living crisis</a:t>
                      </a:r>
                    </a:p>
                  </a:txBody>
                  <a:tcPr marL="143922" marR="143922" marT="71960" marB="71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560768"/>
                  </a:ext>
                </a:extLst>
              </a:tr>
              <a:tr h="1684441">
                <a:tc>
                  <a:txBody>
                    <a:bodyPr/>
                    <a:lstStyle/>
                    <a:p>
                      <a:pPr algn="r"/>
                      <a:endParaRPr lang="en-GB" sz="5000" b="1">
                        <a:solidFill>
                          <a:schemeClr val="tx1"/>
                        </a:solidFill>
                        <a:latin typeface="Arial" panose="020B0604020202020204" pitchFamily="34" charset="0"/>
                        <a:cs typeface="Arial" panose="020B0604020202020204" pitchFamily="34" charset="0"/>
                      </a:endParaRPr>
                    </a:p>
                  </a:txBody>
                  <a:tcPr marL="143922" marR="143922" marT="71960" marB="71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Say their organisation </a:t>
                      </a:r>
                      <a:r>
                        <a:rPr kumimoji="0" lang="en-US" sz="14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will rely more on Chartered Accountants </a:t>
                      </a:r>
                      <a:r>
                        <a:rPr kumimoji="0" lang="en-US"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in the next year to help navigate economic uncertainty / the cost-of-living crisis </a:t>
                      </a:r>
                      <a:endParaRPr lang="en-GB" sz="1400" b="0">
                        <a:solidFill>
                          <a:schemeClr val="tx1"/>
                        </a:solidFill>
                      </a:endParaRPr>
                    </a:p>
                  </a:txBody>
                  <a:tcPr marL="143922" marR="143922" marT="71960" marB="71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77412"/>
                  </a:ext>
                </a:extLst>
              </a:tr>
            </a:tbl>
          </a:graphicData>
        </a:graphic>
      </p:graphicFrame>
      <p:sp>
        <p:nvSpPr>
          <p:cNvPr id="29" name="TextBox 28">
            <a:extLst>
              <a:ext uri="{FF2B5EF4-FFF2-40B4-BE49-F238E27FC236}">
                <a16:creationId xmlns:a16="http://schemas.microsoft.com/office/drawing/2014/main" id="{A63BFAFA-5484-AC24-F75A-063CB1732F01}"/>
              </a:ext>
            </a:extLst>
          </p:cNvPr>
          <p:cNvSpPr txBox="1"/>
          <p:nvPr/>
        </p:nvSpPr>
        <p:spPr>
          <a:xfrm>
            <a:off x="2174965" y="5970656"/>
            <a:ext cx="9174695" cy="707886"/>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Q101. </a:t>
            </a:r>
            <a:r>
              <a:rPr kumimoji="0" lang="en-US" sz="800" b="0" i="0" u="none" strike="noStrike" kern="1200" cap="none" spc="0" normalizeH="0" baseline="0" noProof="0">
                <a:ln>
                  <a:noFill/>
                </a:ln>
                <a:solidFill>
                  <a:srgbClr val="0A0A0A"/>
                </a:solidFill>
                <a:effectLst/>
                <a:uLnTx/>
                <a:uFillTx/>
                <a:latin typeface="Arial"/>
                <a:ea typeface="+mn-ea"/>
                <a:cs typeface="Arial"/>
              </a:rPr>
              <a:t>Now thinking specifically about current economic uncertainty / the cost-of-living crisis and the impact it may be having on businesses, how much do you agree or disagree with each of the following in relation to Chartered Accountants? </a:t>
            </a:r>
            <a:r>
              <a:rPr kumimoji="0" lang="en-GB" sz="800" b="0" i="0" u="none" strike="noStrike" kern="1200" cap="none" spc="0" normalizeH="0" baseline="0" noProof="0">
                <a:ln>
                  <a:noFill/>
                </a:ln>
                <a:solidFill>
                  <a:srgbClr val="0A0A0A"/>
                </a:solidFill>
                <a:effectLst/>
                <a:uLnTx/>
                <a:uFillTx/>
                <a:latin typeface="Arial"/>
                <a:ea typeface="+mn-ea"/>
                <a:cs typeface="Arial"/>
              </a:rPr>
              <a:t>(NET </a:t>
            </a:r>
            <a:r>
              <a:rPr lang="en-GB" sz="800">
                <a:solidFill>
                  <a:srgbClr val="0A0A0A"/>
                </a:solidFill>
                <a:latin typeface="Arial"/>
                <a:cs typeface="Arial"/>
              </a:rPr>
              <a:t>Agree</a:t>
            </a:r>
            <a:r>
              <a:rPr kumimoji="0" lang="en-GB" sz="800" b="0" i="0" u="none" strike="noStrike" kern="1200" cap="none" spc="0" normalizeH="0" baseline="0" noProof="0">
                <a:ln>
                  <a:noFill/>
                </a:ln>
                <a:solidFill>
                  <a:srgbClr val="0A0A0A"/>
                </a:solidFill>
                <a:effectLst/>
                <a:uLnTx/>
                <a:uFillTx/>
                <a:latin typeface="Arial"/>
                <a:ea typeface="+mn-ea"/>
                <a:cs typeface="Arial"/>
              </a:rPr>
              <a:t> T3B)</a:t>
            </a:r>
          </a:p>
          <a:p>
            <a:pPr>
              <a:defRPr/>
            </a:pPr>
            <a:r>
              <a:rPr lang="en-GB" sz="800">
                <a:solidFill>
                  <a:srgbClr val="0A0A0A"/>
                </a:solidFill>
                <a:latin typeface="Arial"/>
                <a:cs typeface="Arial"/>
              </a:rPr>
              <a:t>CAW3 2021 Q7. Now thinking specifically about the COVID-19 pandemic, how much do you agree or disagree with each of the following in relation to Chartered Accountants? (NET Agree T3B) // Q8. Thinking about Brexit, how much do you agree or disagree with each of the following in relation to Chartered Accountants? (NET Agree T3B)</a:t>
            </a:r>
            <a:endParaRPr kumimoji="0" lang="en-GB" sz="800" b="0" i="0" u="none" strike="noStrike" kern="1200" cap="none" spc="0" normalizeH="0" baseline="0" noProof="0">
              <a:ln>
                <a:noFill/>
              </a:ln>
              <a:solidFill>
                <a:srgbClr val="0A0A0A"/>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0A0A0A"/>
                </a:solidFill>
                <a:latin typeface="Arial"/>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 [UK&amp;I (901)] // CAW3 2021 Base: All respondents (n=1,450) [UK&amp;I (725)]</a:t>
            </a:r>
          </a:p>
        </p:txBody>
      </p:sp>
      <p:sp>
        <p:nvSpPr>
          <p:cNvPr id="3" name="Text Placeholder 11">
            <a:extLst>
              <a:ext uri="{FF2B5EF4-FFF2-40B4-BE49-F238E27FC236}">
                <a16:creationId xmlns:a16="http://schemas.microsoft.com/office/drawing/2014/main" id="{4FA3762F-C4FE-93B9-BBE4-C5F912AA6FDF}"/>
              </a:ext>
            </a:extLst>
          </p:cNvPr>
          <p:cNvSpPr txBox="1">
            <a:spLocks/>
          </p:cNvSpPr>
          <p:nvPr/>
        </p:nvSpPr>
        <p:spPr>
          <a:xfrm>
            <a:off x="1403163" y="1432968"/>
            <a:ext cx="3314479" cy="1412864"/>
          </a:xfrm>
          <a:prstGeom prst="rect">
            <a:avLst/>
          </a:prstGeom>
        </p:spPr>
        <p:txBody>
          <a:bodyPr wrap="square" lIns="0" tIns="90000" rIns="0" bIns="90000" anchor="ctr">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0" b="1">
                <a:solidFill>
                  <a:srgbClr val="000000"/>
                </a:solidFill>
                <a:latin typeface="Arial" panose="020B0604020202020204" pitchFamily="34" charset="0"/>
                <a:cs typeface="Arial" panose="020B0604020202020204" pitchFamily="34" charset="0"/>
              </a:rPr>
              <a:t>7 in 10</a:t>
            </a:r>
            <a:endParaRPr kumimoji="0" 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64D8592-23E9-0C19-35D3-0C262E8C64EF}"/>
              </a:ext>
            </a:extLst>
          </p:cNvPr>
          <p:cNvGrpSpPr/>
          <p:nvPr/>
        </p:nvGrpSpPr>
        <p:grpSpPr>
          <a:xfrm>
            <a:off x="1384690" y="2770492"/>
            <a:ext cx="3445834" cy="1713411"/>
            <a:chOff x="8342558" y="4168273"/>
            <a:chExt cx="3345285" cy="1413953"/>
          </a:xfrm>
        </p:grpSpPr>
        <p:sp>
          <p:nvSpPr>
            <p:cNvPr id="6" name="Rectangle 5">
              <a:extLst>
                <a:ext uri="{FF2B5EF4-FFF2-40B4-BE49-F238E27FC236}">
                  <a16:creationId xmlns:a16="http://schemas.microsoft.com/office/drawing/2014/main" id="{C093642B-9095-39B1-1F13-6A1D5AF0FE72}"/>
                </a:ext>
              </a:extLst>
            </p:cNvPr>
            <p:cNvSpPr/>
            <p:nvPr/>
          </p:nvSpPr>
          <p:spPr>
            <a:xfrm>
              <a:off x="8452146" y="4338356"/>
              <a:ext cx="3235697" cy="1243870"/>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2C48D41C-6AA3-E0C0-5BDD-08683BE4B147}"/>
                </a:ext>
              </a:extLst>
            </p:cNvPr>
            <p:cNvSpPr/>
            <p:nvPr/>
          </p:nvSpPr>
          <p:spPr>
            <a:xfrm>
              <a:off x="8342558" y="4168273"/>
              <a:ext cx="3235697" cy="1305625"/>
            </a:xfrm>
            <a:prstGeom prst="rect">
              <a:avLst/>
            </a:prstGeom>
            <a:solidFill>
              <a:schemeClr val="bg1"/>
            </a:solidFill>
            <a:ln>
              <a:solidFill>
                <a:schemeClr val="tx1"/>
              </a:solidFill>
            </a:ln>
          </p:spPr>
          <p:txBody>
            <a:bodyPr wrap="square" lIns="90000" tIns="90000" rIns="91440" bIns="90000" rtlCol="0" anchor="ctr" anchorCtr="0">
              <a:spAutoFit/>
            </a:bodyPr>
            <a:lstStyle/>
            <a:p>
              <a:pPr algn="l" fontAlgn="t"/>
              <a:r>
                <a:rPr lang="en-US" sz="1600" i="0" u="none" strike="noStrike">
                  <a:solidFill>
                    <a:srgbClr val="000000"/>
                  </a:solidFill>
                  <a:effectLst/>
                  <a:latin typeface="Arial" panose="020B0604020202020204" pitchFamily="34" charset="0"/>
                </a:rPr>
                <a:t>Say their organisation has turned to Chartered Accountants for their services or advice during the current economic uncertainty / cost-of-living crisis (67%)</a:t>
              </a:r>
            </a:p>
            <a:p>
              <a:pPr algn="l" fontAlgn="t"/>
              <a:r>
                <a:rPr lang="en-US" sz="900">
                  <a:solidFill>
                    <a:srgbClr val="000000"/>
                  </a:solidFill>
                  <a:latin typeface="Arial" panose="020B0604020202020204" pitchFamily="34" charset="0"/>
                </a:rPr>
                <a:t>(65% in UK&amp;I)</a:t>
              </a:r>
              <a:endParaRPr lang="en-US" sz="900" i="0" u="none" strike="noStrike">
                <a:solidFill>
                  <a:srgbClr val="000000"/>
                </a:solidFill>
                <a:effectLst/>
                <a:latin typeface="Arial" panose="020B0604020202020204" pitchFamily="34" charset="0"/>
              </a:endParaRPr>
            </a:p>
          </p:txBody>
        </p:sp>
      </p:grpSp>
      <p:cxnSp>
        <p:nvCxnSpPr>
          <p:cNvPr id="11" name="Straight Connector 10">
            <a:extLst>
              <a:ext uri="{FF2B5EF4-FFF2-40B4-BE49-F238E27FC236}">
                <a16:creationId xmlns:a16="http://schemas.microsoft.com/office/drawing/2014/main" id="{C46D6D9C-9D1E-17D8-44A9-8FBBF0DC606C}"/>
              </a:ext>
            </a:extLst>
          </p:cNvPr>
          <p:cNvCxnSpPr/>
          <p:nvPr/>
        </p:nvCxnSpPr>
        <p:spPr>
          <a:xfrm>
            <a:off x="5524995" y="1738314"/>
            <a:ext cx="0" cy="3734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A849F8C-8E9C-C762-122F-AC0432EE7C96}"/>
              </a:ext>
            </a:extLst>
          </p:cNvPr>
          <p:cNvGrpSpPr/>
          <p:nvPr/>
        </p:nvGrpSpPr>
        <p:grpSpPr>
          <a:xfrm>
            <a:off x="1384690" y="4604596"/>
            <a:ext cx="3445834" cy="974770"/>
            <a:chOff x="1384690" y="4684151"/>
            <a:chExt cx="3445834" cy="974770"/>
          </a:xfrm>
        </p:grpSpPr>
        <p:sp>
          <p:nvSpPr>
            <p:cNvPr id="16" name="Rectangle 15">
              <a:extLst>
                <a:ext uri="{FF2B5EF4-FFF2-40B4-BE49-F238E27FC236}">
                  <a16:creationId xmlns:a16="http://schemas.microsoft.com/office/drawing/2014/main" id="{68B1DDCE-9049-260E-0D8F-D3D283FD1EF4}"/>
                </a:ext>
              </a:extLst>
            </p:cNvPr>
            <p:cNvSpPr/>
            <p:nvPr/>
          </p:nvSpPr>
          <p:spPr>
            <a:xfrm>
              <a:off x="1497572" y="4819356"/>
              <a:ext cx="3332952" cy="839565"/>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F4F50DBC-E57D-1230-5BDF-DF2B8E27AF4D}"/>
                </a:ext>
              </a:extLst>
            </p:cNvPr>
            <p:cNvSpPr/>
            <p:nvPr/>
          </p:nvSpPr>
          <p:spPr>
            <a:xfrm>
              <a:off x="1384690" y="4684151"/>
              <a:ext cx="3332947" cy="8409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377" rtl="0" eaLnBrk="1" fontAlgn="auto" latinLnBrk="0" hangingPunct="1">
                <a:lnSpc>
                  <a:spcPct val="100000"/>
                </a:lnSpc>
                <a:spcBef>
                  <a:spcPts val="0"/>
                </a:spcBef>
                <a:spcAft>
                  <a:spcPts val="0"/>
                </a:spcAft>
                <a:buClrTx/>
                <a:buSzTx/>
                <a:buFontTx/>
                <a:buNone/>
                <a:tabLst/>
              </a:pPr>
              <a:r>
                <a:rPr lang="en-GB" sz="1400" i="1">
                  <a:solidFill>
                    <a:schemeClr val="bg1"/>
                  </a:solidFill>
                  <a:latin typeface="Arial" panose="020B0604020202020204" pitchFamily="34" charset="0"/>
                  <a:cs typeface="Arial" panose="020B0604020202020204" pitchFamily="34" charset="0"/>
                </a:rPr>
                <a:t>Versus 66% and 60% who turned to Chartered Accountants during COVID and Brexit, respectively</a:t>
              </a:r>
            </a:p>
          </p:txBody>
        </p:sp>
      </p:grpSp>
      <p:grpSp>
        <p:nvGrpSpPr>
          <p:cNvPr id="12" name="Group 11">
            <a:extLst>
              <a:ext uri="{FF2B5EF4-FFF2-40B4-BE49-F238E27FC236}">
                <a16:creationId xmlns:a16="http://schemas.microsoft.com/office/drawing/2014/main" id="{C675105D-7F60-D5DA-541D-2E8FAD17F7E8}"/>
              </a:ext>
            </a:extLst>
          </p:cNvPr>
          <p:cNvGrpSpPr/>
          <p:nvPr/>
        </p:nvGrpSpPr>
        <p:grpSpPr>
          <a:xfrm>
            <a:off x="5748191" y="1719650"/>
            <a:ext cx="1990753" cy="1866245"/>
            <a:chOff x="2524366" y="1891624"/>
            <a:chExt cx="3056012" cy="3074751"/>
          </a:xfrm>
        </p:grpSpPr>
        <p:graphicFrame>
          <p:nvGraphicFramePr>
            <p:cNvPr id="13" name="Chart 12">
              <a:extLst>
                <a:ext uri="{FF2B5EF4-FFF2-40B4-BE49-F238E27FC236}">
                  <a16:creationId xmlns:a16="http://schemas.microsoft.com/office/drawing/2014/main" id="{F2EF4A91-29CE-110B-A32A-D3B4B1D03AA8}"/>
                </a:ext>
              </a:extLst>
            </p:cNvPr>
            <p:cNvGraphicFramePr>
              <a:graphicFrameLocks noChangeAspect="1"/>
            </p:cNvGraphicFramePr>
            <p:nvPr>
              <p:extLst>
                <p:ext uri="{D42A27DB-BD31-4B8C-83A1-F6EECF244321}">
                  <p14:modId xmlns:p14="http://schemas.microsoft.com/office/powerpoint/2010/main" val="526443604"/>
                </p:ext>
              </p:extLst>
            </p:nvPr>
          </p:nvGraphicFramePr>
          <p:xfrm>
            <a:off x="2524366" y="1891624"/>
            <a:ext cx="3056012" cy="3074751"/>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11">
              <a:extLst>
                <a:ext uri="{FF2B5EF4-FFF2-40B4-BE49-F238E27FC236}">
                  <a16:creationId xmlns:a16="http://schemas.microsoft.com/office/drawing/2014/main" id="{E15B754A-AFAC-CE31-81E6-ABC843E0866B}"/>
                </a:ext>
              </a:extLst>
            </p:cNvPr>
            <p:cNvSpPr txBox="1">
              <a:spLocks/>
            </p:cNvSpPr>
            <p:nvPr/>
          </p:nvSpPr>
          <p:spPr>
            <a:xfrm>
              <a:off x="3278615" y="2903602"/>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66%</a:t>
              </a:r>
            </a:p>
          </p:txBody>
        </p:sp>
      </p:grpSp>
      <p:grpSp>
        <p:nvGrpSpPr>
          <p:cNvPr id="18" name="Group 17">
            <a:extLst>
              <a:ext uri="{FF2B5EF4-FFF2-40B4-BE49-F238E27FC236}">
                <a16:creationId xmlns:a16="http://schemas.microsoft.com/office/drawing/2014/main" id="{F9D5250D-A5B7-4BF4-8E86-298056D06132}"/>
              </a:ext>
            </a:extLst>
          </p:cNvPr>
          <p:cNvGrpSpPr/>
          <p:nvPr/>
        </p:nvGrpSpPr>
        <p:grpSpPr>
          <a:xfrm>
            <a:off x="5748186" y="3531394"/>
            <a:ext cx="1990753" cy="1866245"/>
            <a:chOff x="2524366" y="1891624"/>
            <a:chExt cx="3056012" cy="3074751"/>
          </a:xfrm>
        </p:grpSpPr>
        <p:graphicFrame>
          <p:nvGraphicFramePr>
            <p:cNvPr id="19" name="Chart 18">
              <a:extLst>
                <a:ext uri="{FF2B5EF4-FFF2-40B4-BE49-F238E27FC236}">
                  <a16:creationId xmlns:a16="http://schemas.microsoft.com/office/drawing/2014/main" id="{788ED6DF-AC27-934C-5E71-27754D850C0C}"/>
                </a:ext>
              </a:extLst>
            </p:cNvPr>
            <p:cNvGraphicFramePr>
              <a:graphicFrameLocks noChangeAspect="1"/>
            </p:cNvGraphicFramePr>
            <p:nvPr>
              <p:extLst>
                <p:ext uri="{D42A27DB-BD31-4B8C-83A1-F6EECF244321}">
                  <p14:modId xmlns:p14="http://schemas.microsoft.com/office/powerpoint/2010/main" val="4164049742"/>
                </p:ext>
              </p:extLst>
            </p:nvPr>
          </p:nvGraphicFramePr>
          <p:xfrm>
            <a:off x="2524366" y="1891624"/>
            <a:ext cx="3056012" cy="3074751"/>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 Placeholder 11">
              <a:extLst>
                <a:ext uri="{FF2B5EF4-FFF2-40B4-BE49-F238E27FC236}">
                  <a16:creationId xmlns:a16="http://schemas.microsoft.com/office/drawing/2014/main" id="{C61729EF-6564-2F33-ED71-4EB8F43065D9}"/>
                </a:ext>
              </a:extLst>
            </p:cNvPr>
            <p:cNvSpPr txBox="1">
              <a:spLocks/>
            </p:cNvSpPr>
            <p:nvPr/>
          </p:nvSpPr>
          <p:spPr>
            <a:xfrm>
              <a:off x="3278615" y="2903602"/>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68%</a:t>
              </a:r>
            </a:p>
          </p:txBody>
        </p:sp>
      </p:grpSp>
      <p:sp>
        <p:nvSpPr>
          <p:cNvPr id="10" name="TextBox 9">
            <a:extLst>
              <a:ext uri="{FF2B5EF4-FFF2-40B4-BE49-F238E27FC236}">
                <a16:creationId xmlns:a16="http://schemas.microsoft.com/office/drawing/2014/main" id="{8847BECE-4C10-64EC-FCFE-933F74E78E22}"/>
              </a:ext>
            </a:extLst>
          </p:cNvPr>
          <p:cNvSpPr txBox="1"/>
          <p:nvPr/>
        </p:nvSpPr>
        <p:spPr>
          <a:xfrm>
            <a:off x="1384690" y="5606849"/>
            <a:ext cx="33329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*Brexit only shown to UK&amp;I</a:t>
            </a:r>
          </a:p>
        </p:txBody>
      </p:sp>
    </p:spTree>
    <p:extLst>
      <p:ext uri="{BB962C8B-B14F-4D97-AF65-F5344CB8AC3E}">
        <p14:creationId xmlns:p14="http://schemas.microsoft.com/office/powerpoint/2010/main" val="1444186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20EF-7515-4637-96BC-E1DC3AA8CAD8}"/>
              </a:ext>
            </a:extLst>
          </p:cNvPr>
          <p:cNvSpPr>
            <a:spLocks noGrp="1"/>
          </p:cNvSpPr>
          <p:nvPr>
            <p:ph type="title"/>
          </p:nvPr>
        </p:nvSpPr>
        <p:spPr>
          <a:xfrm>
            <a:off x="575310" y="2360357"/>
            <a:ext cx="2830830" cy="2779222"/>
          </a:xfrm>
        </p:spPr>
        <p:txBody>
          <a:bodyPr/>
          <a:lstStyle/>
          <a:p>
            <a:r>
              <a:rPr lang="en-GB"/>
              <a:t>Purpose initiatives are increasingly important, creating continued  opportunity for Chartered Accountants in this space</a:t>
            </a:r>
          </a:p>
        </p:txBody>
      </p:sp>
      <p:sp>
        <p:nvSpPr>
          <p:cNvPr id="3" name="Slide Number Placeholder 2">
            <a:extLst>
              <a:ext uri="{FF2B5EF4-FFF2-40B4-BE49-F238E27FC236}">
                <a16:creationId xmlns:a16="http://schemas.microsoft.com/office/drawing/2014/main" id="{6FD1F7A0-45F4-4CA5-8AB2-2D31015024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625C4B-B71B-4BE7-9266-E8021570290B}" type="slidenum">
              <a:rPr kumimoji="0" lang="en-US" sz="900" b="0" i="0" u="none" strike="noStrike" kern="1200" cap="none" spc="0" normalizeH="0" baseline="0" noProof="0" smtClean="0">
                <a:ln>
                  <a:noFill/>
                </a:ln>
                <a:solidFill>
                  <a:srgbClr val="FFFFFF"/>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779405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C736C7-A585-4AFB-AAB6-879CFC05D8C8}"/>
              </a:ext>
            </a:extLst>
          </p:cNvPr>
          <p:cNvSpPr txBox="1"/>
          <p:nvPr>
            <p:custDataLst>
              <p:tags r:id="rId1"/>
            </p:custDataLst>
          </p:nvPr>
        </p:nvSpPr>
        <p:spPr>
          <a:xfrm>
            <a:off x="502920" y="5752873"/>
            <a:ext cx="10113264" cy="804672"/>
          </a:xfrm>
          <a:prstGeom prst="rect">
            <a:avLst/>
          </a:prstGeom>
          <a:noFill/>
        </p:spPr>
        <p:txBody>
          <a:bodyPr vert="horz"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A6A6A6"/>
                </a:solidFill>
                <a:effectLst/>
                <a:uLnTx/>
                <a:uFillTx/>
                <a:latin typeface="Arial"/>
                <a:ea typeface="+mn-ea"/>
                <a:cs typeface="+mn-cs"/>
              </a:rPr>
              <a:t>2023 Edelman Trust Barometer. BUS_BND. Think about business as an institution, and its current level of engagement in addressing societal needs and issues. When it comes to each of the following areas, please indicate if you think business is going too far and overstepping what it should be doing, is doing just the right amount in regard to this activity, or is not going far enough in its actions and should be doing more. 3-point scale; code 3, “not doing enough”; code 1, “overstepping”. General population, 27-mkt avg. The multipliers are rounded to the nearest .5.</a:t>
            </a:r>
          </a:p>
        </p:txBody>
      </p:sp>
      <p:cxnSp>
        <p:nvCxnSpPr>
          <p:cNvPr id="20" name="Straight Connector 19">
            <a:extLst>
              <a:ext uri="{FF2B5EF4-FFF2-40B4-BE49-F238E27FC236}">
                <a16:creationId xmlns:a16="http://schemas.microsoft.com/office/drawing/2014/main" id="{9AFE071B-67B2-4ABA-821B-1EBE07533FA7}"/>
              </a:ext>
            </a:extLst>
          </p:cNvPr>
          <p:cNvCxnSpPr>
            <a:cxnSpLocks/>
          </p:cNvCxnSpPr>
          <p:nvPr/>
        </p:nvCxnSpPr>
        <p:spPr>
          <a:xfrm flipH="1">
            <a:off x="444755" y="5853234"/>
            <a:ext cx="11155680"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21A74F2-354D-4ED1-B004-8CF01D1F9DA5}"/>
              </a:ext>
            </a:extLst>
          </p:cNvPr>
          <p:cNvSpPr txBox="1"/>
          <p:nvPr/>
        </p:nvSpPr>
        <p:spPr>
          <a:xfrm>
            <a:off x="9294829" y="0"/>
            <a:ext cx="2897171" cy="420895"/>
          </a:xfrm>
          <a:prstGeom prst="rect">
            <a:avLst/>
          </a:prstGeom>
          <a:solidFill>
            <a:schemeClr val="accent1"/>
          </a:solidFill>
          <a:ln>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Helvetica Neue" charset="0"/>
                <a:cs typeface="Helvetica Neue" charset="0"/>
              </a:rPr>
              <a:t>Edelman Trust Barometer 2023</a:t>
            </a:r>
          </a:p>
        </p:txBody>
      </p:sp>
      <p:sp>
        <p:nvSpPr>
          <p:cNvPr id="29" name="Title 2">
            <a:extLst>
              <a:ext uri="{FF2B5EF4-FFF2-40B4-BE49-F238E27FC236}">
                <a16:creationId xmlns:a16="http://schemas.microsoft.com/office/drawing/2014/main" id="{F58F8A6E-062E-4633-8CCB-651D29A57F8B}"/>
              </a:ext>
            </a:extLst>
          </p:cNvPr>
          <p:cNvSpPr>
            <a:spLocks noGrp="1"/>
          </p:cNvSpPr>
          <p:nvPr>
            <p:ph type="title"/>
          </p:nvPr>
        </p:nvSpPr>
        <p:spPr>
          <a:xfrm>
            <a:off x="502920" y="557790"/>
            <a:ext cx="10819938" cy="716666"/>
          </a:xfrm>
        </p:spPr>
        <p:txBody>
          <a:bodyPr/>
          <a:lstStyle/>
          <a:p>
            <a:r>
              <a:rPr lang="en-GB"/>
              <a:t>In the 2023 Trust Barometer research, we see people want more societal engagement from business, not less</a:t>
            </a:r>
            <a:br>
              <a:rPr lang="en-GB"/>
            </a:br>
            <a:br>
              <a:rPr lang="en-GB"/>
            </a:br>
            <a:endParaRPr lang="en-US"/>
          </a:p>
        </p:txBody>
      </p:sp>
      <p:sp>
        <p:nvSpPr>
          <p:cNvPr id="2" name="Rounded Rectangle 88">
            <a:extLst>
              <a:ext uri="{FF2B5EF4-FFF2-40B4-BE49-F238E27FC236}">
                <a16:creationId xmlns:a16="http://schemas.microsoft.com/office/drawing/2014/main" id="{2EFF0E76-35BF-0E2C-0C42-924686AAADDB}"/>
              </a:ext>
            </a:extLst>
          </p:cNvPr>
          <p:cNvSpPr/>
          <p:nvPr/>
        </p:nvSpPr>
        <p:spPr>
          <a:xfrm>
            <a:off x="3799332"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6.5x</a:t>
            </a:r>
          </a:p>
        </p:txBody>
      </p:sp>
      <p:sp>
        <p:nvSpPr>
          <p:cNvPr id="3" name="Rounded Rectangle 88">
            <a:extLst>
              <a:ext uri="{FF2B5EF4-FFF2-40B4-BE49-F238E27FC236}">
                <a16:creationId xmlns:a16="http://schemas.microsoft.com/office/drawing/2014/main" id="{ED25E370-C8DD-95BD-305F-5B3B34A1FBB5}"/>
              </a:ext>
            </a:extLst>
          </p:cNvPr>
          <p:cNvSpPr/>
          <p:nvPr/>
        </p:nvSpPr>
        <p:spPr>
          <a:xfrm>
            <a:off x="8132178"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6.5x</a:t>
            </a:r>
            <a:endParaRPr kumimoji="0" lang="en-US" sz="10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5" name="Rounded Rectangle 88">
            <a:extLst>
              <a:ext uri="{FF2B5EF4-FFF2-40B4-BE49-F238E27FC236}">
                <a16:creationId xmlns:a16="http://schemas.microsoft.com/office/drawing/2014/main" id="{DB5C8689-8BC8-58BA-4173-E5764568DA6B}"/>
              </a:ext>
            </a:extLst>
          </p:cNvPr>
          <p:cNvSpPr/>
          <p:nvPr/>
        </p:nvSpPr>
        <p:spPr>
          <a:xfrm>
            <a:off x="5243614"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6.5x</a:t>
            </a:r>
            <a:endParaRPr kumimoji="0" lang="en-US" sz="10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6" name="Rounded Rectangle 88">
            <a:extLst>
              <a:ext uri="{FF2B5EF4-FFF2-40B4-BE49-F238E27FC236}">
                <a16:creationId xmlns:a16="http://schemas.microsoft.com/office/drawing/2014/main" id="{6CC56366-301B-4A25-047C-8D85F0D745F2}"/>
              </a:ext>
            </a:extLst>
          </p:cNvPr>
          <p:cNvSpPr/>
          <p:nvPr/>
        </p:nvSpPr>
        <p:spPr>
          <a:xfrm>
            <a:off x="11020742"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5x</a:t>
            </a:r>
            <a:endParaRPr kumimoji="0" lang="en-US" sz="10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7" name="Rounded Rectangle 88">
            <a:extLst>
              <a:ext uri="{FF2B5EF4-FFF2-40B4-BE49-F238E27FC236}">
                <a16:creationId xmlns:a16="http://schemas.microsoft.com/office/drawing/2014/main" id="{EBBD5BDD-5636-1B34-90F2-90F3142ED29A}"/>
              </a:ext>
            </a:extLst>
          </p:cNvPr>
          <p:cNvSpPr/>
          <p:nvPr/>
        </p:nvSpPr>
        <p:spPr>
          <a:xfrm>
            <a:off x="9576460"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5x</a:t>
            </a:r>
            <a:endParaRPr kumimoji="0" lang="en-US" sz="10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8" name="Text Placeholder 5">
            <a:extLst>
              <a:ext uri="{FF2B5EF4-FFF2-40B4-BE49-F238E27FC236}">
                <a16:creationId xmlns:a16="http://schemas.microsoft.com/office/drawing/2014/main" id="{7B8ACE49-B66D-F27B-E6A1-6483CF8C92CB}"/>
              </a:ext>
            </a:extLst>
          </p:cNvPr>
          <p:cNvSpPr>
            <a:spLocks noGrp="1"/>
          </p:cNvSpPr>
          <p:nvPr>
            <p:ph type="body" sz="quarter" idx="13"/>
          </p:nvPr>
        </p:nvSpPr>
        <p:spPr>
          <a:xfrm>
            <a:off x="318925" y="1983871"/>
            <a:ext cx="4792630" cy="443198"/>
          </a:xfrm>
        </p:spPr>
        <p:txBody>
          <a:bodyPr/>
          <a:lstStyle/>
          <a:p>
            <a:pPr marL="0" indent="0">
              <a:buNone/>
            </a:pPr>
            <a:r>
              <a:rPr lang="en-US"/>
              <a:t>On addressing each </a:t>
            </a:r>
            <a:r>
              <a:rPr lang="en-US" b="1"/>
              <a:t>societal issue</a:t>
            </a:r>
            <a:r>
              <a:rPr lang="en-US"/>
              <a:t>, </a:t>
            </a:r>
            <a:br>
              <a:rPr lang="en-US"/>
            </a:br>
            <a:r>
              <a:rPr lang="en-US"/>
              <a:t>business is</a:t>
            </a:r>
          </a:p>
        </p:txBody>
      </p:sp>
      <p:sp>
        <p:nvSpPr>
          <p:cNvPr id="9" name="Rounded Rectangle 88">
            <a:extLst>
              <a:ext uri="{FF2B5EF4-FFF2-40B4-BE49-F238E27FC236}">
                <a16:creationId xmlns:a16="http://schemas.microsoft.com/office/drawing/2014/main" id="{D6B61EDB-04E7-E38D-AD74-69E033F5DB5A}"/>
              </a:ext>
            </a:extLst>
          </p:cNvPr>
          <p:cNvSpPr/>
          <p:nvPr/>
        </p:nvSpPr>
        <p:spPr>
          <a:xfrm>
            <a:off x="6687896" y="3056946"/>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6.5x</a:t>
            </a:r>
          </a:p>
        </p:txBody>
      </p:sp>
      <p:sp>
        <p:nvSpPr>
          <p:cNvPr id="10" name="Rectangle 9">
            <a:extLst>
              <a:ext uri="{FF2B5EF4-FFF2-40B4-BE49-F238E27FC236}">
                <a16:creationId xmlns:a16="http://schemas.microsoft.com/office/drawing/2014/main" id="{6882331E-97C6-EF0C-8492-208DE5E4F0CB}"/>
              </a:ext>
            </a:extLst>
          </p:cNvPr>
          <p:cNvSpPr/>
          <p:nvPr/>
        </p:nvSpPr>
        <p:spPr>
          <a:xfrm>
            <a:off x="1002414" y="3112517"/>
            <a:ext cx="2340306" cy="353943"/>
          </a:xfrm>
          <a:prstGeom prst="rect">
            <a:avLst/>
          </a:prstGeom>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t>Multiplier</a:t>
            </a:r>
            <a:br>
              <a:rPr kumimoji="0" lang="en-US" sz="1200" b="0" i="0"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br>
            <a:r>
              <a:rPr kumimoji="0" lang="en-US" sz="11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not doing enough vs overstepping</a:t>
            </a:r>
            <a:endParaRPr kumimoji="0" lang="en-US" sz="12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DB44E589-3438-43C3-39FE-DCB0A2965251}"/>
              </a:ext>
            </a:extLst>
          </p:cNvPr>
          <p:cNvGraphicFramePr/>
          <p:nvPr>
            <p:extLst>
              <p:ext uri="{D42A27DB-BD31-4B8C-83A1-F6EECF244321}">
                <p14:modId xmlns:p14="http://schemas.microsoft.com/office/powerpoint/2010/main" val="3012731236"/>
              </p:ext>
            </p:extLst>
          </p:nvPr>
        </p:nvGraphicFramePr>
        <p:xfrm>
          <a:off x="3264521" y="2308732"/>
          <a:ext cx="8927479" cy="2707759"/>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57C938A9-F82B-0D9C-365D-24206441C6F8}"/>
              </a:ext>
            </a:extLst>
          </p:cNvPr>
          <p:cNvGrpSpPr/>
          <p:nvPr/>
        </p:nvGrpSpPr>
        <p:grpSpPr>
          <a:xfrm>
            <a:off x="307593" y="2653235"/>
            <a:ext cx="2176509" cy="318424"/>
            <a:chOff x="1501781" y="2559508"/>
            <a:chExt cx="1978643" cy="289476"/>
          </a:xfrm>
        </p:grpSpPr>
        <p:sp>
          <p:nvSpPr>
            <p:cNvPr id="13" name="object 50">
              <a:extLst>
                <a:ext uri="{FF2B5EF4-FFF2-40B4-BE49-F238E27FC236}">
                  <a16:creationId xmlns:a16="http://schemas.microsoft.com/office/drawing/2014/main" id="{9BB0900C-0B3E-32D5-CD1E-29103178DBC2}"/>
                </a:ext>
              </a:extLst>
            </p:cNvPr>
            <p:cNvSpPr txBox="1"/>
            <p:nvPr/>
          </p:nvSpPr>
          <p:spPr>
            <a:xfrm>
              <a:off x="1501781" y="2709086"/>
              <a:ext cx="1263311" cy="1398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n</a:t>
              </a:r>
              <a:r>
                <a:rPr kumimoji="0" lang="en-US" sz="1000" b="0" i="0" u="none" strike="noStrike" kern="0" cap="none" spc="0" normalizeH="0" baseline="0" noProof="0" err="1">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ot</a:t>
              </a:r>
              <a:r>
                <a:rPr kumimoji="0" lang="en-US" sz="1000" b="0" i="0" u="none" strike="noStrike" kern="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 doing enough</a:t>
              </a:r>
              <a:endParaRPr kumimoji="0" sz="1000" b="0" i="0" u="none" strike="noStrike" kern="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endParaRPr>
            </a:p>
          </p:txBody>
        </p:sp>
        <p:sp>
          <p:nvSpPr>
            <p:cNvPr id="15" name="object 51">
              <a:extLst>
                <a:ext uri="{FF2B5EF4-FFF2-40B4-BE49-F238E27FC236}">
                  <a16:creationId xmlns:a16="http://schemas.microsoft.com/office/drawing/2014/main" id="{4DD18A3D-3B29-C153-3E9A-89A313C3741F}"/>
                </a:ext>
              </a:extLst>
            </p:cNvPr>
            <p:cNvSpPr txBox="1"/>
            <p:nvPr/>
          </p:nvSpPr>
          <p:spPr>
            <a:xfrm>
              <a:off x="2661037" y="2709085"/>
              <a:ext cx="819387" cy="1398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o</a:t>
              </a:r>
              <a:r>
                <a:rPr kumimoji="0" lang="en-US" sz="1000" b="0" i="0" u="none" strike="noStrike" kern="0" cap="none" spc="0" normalizeH="0" baseline="0" noProof="0" err="1">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verstepping</a:t>
              </a:r>
              <a:endParaRPr kumimoji="0" sz="1000" b="0" i="0" u="none" strike="noStrike" kern="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endParaRPr>
            </a:p>
          </p:txBody>
        </p:sp>
        <p:sp>
          <p:nvSpPr>
            <p:cNvPr id="25" name="Rectangle 24">
              <a:extLst>
                <a:ext uri="{FF2B5EF4-FFF2-40B4-BE49-F238E27FC236}">
                  <a16:creationId xmlns:a16="http://schemas.microsoft.com/office/drawing/2014/main" id="{4309E475-06C2-EEE8-119F-A7AFEEAF9EFB}"/>
                </a:ext>
              </a:extLst>
            </p:cNvPr>
            <p:cNvSpPr/>
            <p:nvPr/>
          </p:nvSpPr>
          <p:spPr>
            <a:xfrm>
              <a:off x="2661039" y="2559508"/>
              <a:ext cx="124691" cy="124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C5AA6E15-4004-F145-3350-5485C699D6B7}"/>
                </a:ext>
              </a:extLst>
            </p:cNvPr>
            <p:cNvSpPr/>
            <p:nvPr/>
          </p:nvSpPr>
          <p:spPr>
            <a:xfrm>
              <a:off x="1501783" y="2559508"/>
              <a:ext cx="124691" cy="124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Connector 29">
              <a:extLst>
                <a:ext uri="{FF2B5EF4-FFF2-40B4-BE49-F238E27FC236}">
                  <a16:creationId xmlns:a16="http://schemas.microsoft.com/office/drawing/2014/main" id="{1F156704-31B1-7BE3-C62A-2F7998A05C97}"/>
                </a:ext>
              </a:extLst>
            </p:cNvPr>
            <p:cNvCxnSpPr>
              <a:cxnSpLocks/>
              <a:stCxn id="28" idx="3"/>
              <a:endCxn id="25" idx="1"/>
            </p:cNvCxnSpPr>
            <p:nvPr/>
          </p:nvCxnSpPr>
          <p:spPr>
            <a:xfrm>
              <a:off x="1626474" y="2621853"/>
              <a:ext cx="10345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object 8">
            <a:extLst>
              <a:ext uri="{FF2B5EF4-FFF2-40B4-BE49-F238E27FC236}">
                <a16:creationId xmlns:a16="http://schemas.microsoft.com/office/drawing/2014/main" id="{8A9DA2AB-C622-2D5D-2ADF-D28A2302B2B6}"/>
              </a:ext>
            </a:extLst>
          </p:cNvPr>
          <p:cNvSpPr/>
          <p:nvPr/>
        </p:nvSpPr>
        <p:spPr>
          <a:xfrm>
            <a:off x="318925" y="1773639"/>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27</a:t>
            </a:r>
          </a:p>
        </p:txBody>
      </p:sp>
      <p:cxnSp>
        <p:nvCxnSpPr>
          <p:cNvPr id="32" name="Straight Connector 31">
            <a:extLst>
              <a:ext uri="{FF2B5EF4-FFF2-40B4-BE49-F238E27FC236}">
                <a16:creationId xmlns:a16="http://schemas.microsoft.com/office/drawing/2014/main" id="{F4F6BD3C-3A85-EA46-83D5-0944CC020A42}"/>
              </a:ext>
            </a:extLst>
          </p:cNvPr>
          <p:cNvCxnSpPr>
            <a:cxnSpLocks/>
          </p:cNvCxnSpPr>
          <p:nvPr/>
        </p:nvCxnSpPr>
        <p:spPr>
          <a:xfrm flipH="1">
            <a:off x="502920" y="1493128"/>
            <a:ext cx="11155680"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55E6802-ADB1-8FDF-7915-10BA428B40AE}"/>
              </a:ext>
            </a:extLst>
          </p:cNvPr>
          <p:cNvSpPr txBox="1"/>
          <p:nvPr/>
        </p:nvSpPr>
        <p:spPr>
          <a:xfrm>
            <a:off x="884113" y="5323524"/>
            <a:ext cx="10716322" cy="546356"/>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kumimoji="0" lang="en-GB" u="none" strike="noStrike" kern="1200" cap="none" spc="0" normalizeH="0" baseline="0" noProof="0">
                <a:ln>
                  <a:noFill/>
                </a:ln>
                <a:effectLst/>
                <a:uLnTx/>
                <a:uFillTx/>
                <a:latin typeface="Helvetica Neue" charset="0"/>
                <a:ea typeface="Helvetica Neue" charset="0"/>
                <a:cs typeface="Helvetica Neue" charset="0"/>
              </a:rPr>
              <a:t>This offers opportunity for Chartered Accountants to help businesses be bolder in purpose initiatives</a:t>
            </a:r>
          </a:p>
        </p:txBody>
      </p:sp>
      <p:cxnSp>
        <p:nvCxnSpPr>
          <p:cNvPr id="35" name="Straight Connector 34">
            <a:extLst>
              <a:ext uri="{FF2B5EF4-FFF2-40B4-BE49-F238E27FC236}">
                <a16:creationId xmlns:a16="http://schemas.microsoft.com/office/drawing/2014/main" id="{7E7E46A8-C14E-5E8E-1477-54B52F80CC7B}"/>
              </a:ext>
            </a:extLst>
          </p:cNvPr>
          <p:cNvCxnSpPr/>
          <p:nvPr/>
        </p:nvCxnSpPr>
        <p:spPr>
          <a:xfrm>
            <a:off x="376175" y="5016491"/>
            <a:ext cx="0" cy="307033"/>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599718D-7EAF-867A-D705-A7213A24636E}"/>
              </a:ext>
            </a:extLst>
          </p:cNvPr>
          <p:cNvCxnSpPr/>
          <p:nvPr/>
        </p:nvCxnSpPr>
        <p:spPr>
          <a:xfrm>
            <a:off x="376175" y="5323524"/>
            <a:ext cx="334075" cy="0"/>
          </a:xfrm>
          <a:prstGeom prst="straightConnector1">
            <a:avLst/>
          </a:prstGeom>
          <a:ln w="127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5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CE70E-7D3A-4453-B776-533FC4786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3" name="Isosceles Triangle 2">
            <a:extLst>
              <a:ext uri="{FF2B5EF4-FFF2-40B4-BE49-F238E27FC236}">
                <a16:creationId xmlns:a16="http://schemas.microsoft.com/office/drawing/2014/main" id="{FB0DDC97-6AEF-44A8-B1CD-255F3E63945F}"/>
              </a:ext>
            </a:extLst>
          </p:cNvPr>
          <p:cNvSpPr/>
          <p:nvPr/>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0A0A"/>
              </a:solidFill>
              <a:effectLst/>
              <a:uLnTx/>
              <a:uFillTx/>
              <a:latin typeface="Source Sans Pro Light"/>
              <a:ea typeface="+mn-ea"/>
              <a:cs typeface="+mn-cs"/>
            </a:endParaRPr>
          </a:p>
        </p:txBody>
      </p:sp>
      <p:sp>
        <p:nvSpPr>
          <p:cNvPr id="4" name="Rectangle 3">
            <a:extLst>
              <a:ext uri="{FF2B5EF4-FFF2-40B4-BE49-F238E27FC236}">
                <a16:creationId xmlns:a16="http://schemas.microsoft.com/office/drawing/2014/main" id="{EF15B4A3-6070-41B7-8323-BBA69536EE60}"/>
              </a:ext>
            </a:extLst>
          </p:cNvPr>
          <p:cNvSpPr/>
          <p:nvPr/>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1" name="TextBox 20">
            <a:extLst>
              <a:ext uri="{FF2B5EF4-FFF2-40B4-BE49-F238E27FC236}">
                <a16:creationId xmlns:a16="http://schemas.microsoft.com/office/drawing/2014/main" id="{C7C327C2-A1AD-4E79-8E17-D2706737634F}"/>
              </a:ext>
            </a:extLst>
          </p:cNvPr>
          <p:cNvSpPr txBox="1"/>
          <p:nvPr/>
        </p:nvSpPr>
        <p:spPr>
          <a:xfrm>
            <a:off x="4687078" y="285395"/>
            <a:ext cx="7129101" cy="350865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1200" cap="none" spc="0" normalizeH="0" baseline="0" noProof="0" dirty="0">
                <a:ln>
                  <a:noFill/>
                </a:ln>
                <a:solidFill>
                  <a:srgbClr val="0A0A0A"/>
                </a:solidFill>
                <a:effectLst/>
                <a:uLnTx/>
                <a:uFillTx/>
                <a:latin typeface="Arial" panose="020B0604020202020204" pitchFamily="34" charset="0"/>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400" dirty="0">
                <a:solidFill>
                  <a:srgbClr val="0A0A0A"/>
                </a:solidFill>
                <a:latin typeface="Arial" panose="020B0604020202020204" pitchFamily="34" charset="0"/>
                <a:cs typeface="Arial" panose="020B0604020202020204" pitchFamily="34" charset="0"/>
              </a:rPr>
              <a:t>In light of increased scrutiny on the sector, this study was designed to help CAW understand and track perceptions of the accountancy profession. Over the last four waves the study has developed: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solidFill>
                  <a:srgbClr val="0A0A0A"/>
                </a:solidFill>
                <a:latin typeface="Arial" panose="020B0604020202020204" pitchFamily="34" charset="0"/>
                <a:cs typeface="Arial" panose="020B0604020202020204" pitchFamily="34" charset="0"/>
              </a:rPr>
              <a:t>CAW1 2018 established a robust benchmark and outlined the Trust landscape.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solidFill>
                  <a:srgbClr val="0A0A0A"/>
                </a:solidFill>
                <a:latin typeface="Arial" panose="020B0604020202020204" pitchFamily="34" charset="0"/>
                <a:cs typeface="Arial" panose="020B0604020202020204" pitchFamily="34" charset="0"/>
              </a:rPr>
              <a:t>CAW2 2019 provided recommendations on how to improve Trust in members and Chartered Accountancy Professional Bodies.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A0A0A"/>
                </a:solidFill>
                <a:effectLst/>
                <a:uLnTx/>
                <a:uFillTx/>
                <a:latin typeface="Arial" panose="020B0604020202020204" pitchFamily="34" charset="0"/>
                <a:cs typeface="Arial" panose="020B0604020202020204" pitchFamily="34" charset="0"/>
              </a:rPr>
              <a:t>CAW3 2021 explored the state of Trust and business leaders’ expectations of Chartered Accountants and </a:t>
            </a:r>
            <a:r>
              <a:rPr lang="en-GB" sz="1200" dirty="0">
                <a:solidFill>
                  <a:srgbClr val="0A0A0A"/>
                </a:solidFill>
                <a:latin typeface="Arial" panose="020B0604020202020204" pitchFamily="34" charset="0"/>
                <a:cs typeface="Arial" panose="020B0604020202020204" pitchFamily="34" charset="0"/>
              </a:rPr>
              <a:t>Chartered Accountancy Professional Bodies </a:t>
            </a:r>
            <a:r>
              <a:rPr kumimoji="0" lang="en-GB" sz="1200" b="0" i="0" u="none" strike="noStrike" kern="1200" cap="none" spc="0" normalizeH="0" baseline="0" noProof="0" dirty="0">
                <a:ln>
                  <a:noFill/>
                </a:ln>
                <a:solidFill>
                  <a:srgbClr val="0A0A0A"/>
                </a:solidFill>
                <a:effectLst/>
                <a:uLnTx/>
                <a:uFillTx/>
                <a:latin typeface="Arial" panose="020B0604020202020204" pitchFamily="34" charset="0"/>
                <a:cs typeface="Arial" panose="020B0604020202020204" pitchFamily="34" charset="0"/>
              </a:rPr>
              <a:t>in the context of COVID-19 and Brexit</a:t>
            </a:r>
            <a:r>
              <a:rPr lang="en-GB" sz="1200" dirty="0">
                <a:solidFill>
                  <a:srgbClr val="0A0A0A"/>
                </a:solidFill>
                <a:latin typeface="Arial" panose="020B0604020202020204" pitchFamily="34" charset="0"/>
                <a:cs typeface="Arial" panose="020B0604020202020204" pitchFamily="34" charset="0"/>
              </a:rPr>
              <a:t>.</a:t>
            </a:r>
            <a:endParaRPr lang="en-US" sz="1200" dirty="0">
              <a:solidFill>
                <a:srgbClr val="0A0A0A"/>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1200"/>
              </a:spcAft>
              <a:buClrTx/>
              <a:buSzTx/>
              <a:tabLst/>
              <a:defRPr/>
            </a:pPr>
            <a:r>
              <a:rPr lang="en-US" sz="1400" dirty="0">
                <a:solidFill>
                  <a:srgbClr val="0A0A0A"/>
                </a:solidFill>
                <a:latin typeface="Arial" panose="020B0604020202020204" pitchFamily="34" charset="0"/>
                <a:cs typeface="Arial" panose="020B0604020202020204" pitchFamily="34" charset="0"/>
              </a:rPr>
              <a:t>Now in its fourth wave, the study </a:t>
            </a:r>
            <a:r>
              <a:rPr lang="en-US" sz="1400" dirty="0" err="1">
                <a:solidFill>
                  <a:srgbClr val="0A0A0A"/>
                </a:solidFill>
                <a:latin typeface="Arial" panose="020B0604020202020204" pitchFamily="34" charset="0"/>
                <a:cs typeface="Arial" panose="020B0604020202020204" pitchFamily="34" charset="0"/>
              </a:rPr>
              <a:t>focussed</a:t>
            </a:r>
            <a:r>
              <a:rPr lang="en-US" sz="1400" dirty="0">
                <a:solidFill>
                  <a:srgbClr val="0A0A0A"/>
                </a:solidFill>
                <a:latin typeface="Arial" panose="020B0604020202020204" pitchFamily="34" charset="0"/>
                <a:cs typeface="Arial" panose="020B0604020202020204" pitchFamily="34" charset="0"/>
              </a:rPr>
              <a:t> on topical themes to the business world, including economic uncertainty, the cost-of-living crisis, combatting misinformation, </a:t>
            </a:r>
            <a:r>
              <a:rPr lang="en-US" sz="1400" dirty="0" err="1">
                <a:solidFill>
                  <a:srgbClr val="0A0A0A"/>
                </a:solidFill>
                <a:latin typeface="Arial" panose="020B0604020202020204" pitchFamily="34" charset="0"/>
                <a:cs typeface="Arial" panose="020B0604020202020204" pitchFamily="34" charset="0"/>
              </a:rPr>
              <a:t>digitalisation</a:t>
            </a:r>
            <a:r>
              <a:rPr lang="en-US" sz="1400" dirty="0">
                <a:solidFill>
                  <a:srgbClr val="0A0A0A"/>
                </a:solidFill>
                <a:latin typeface="Arial" panose="020B0604020202020204" pitchFamily="34" charset="0"/>
                <a:cs typeface="Arial" panose="020B0604020202020204" pitchFamily="34" charset="0"/>
              </a:rPr>
              <a:t>, automation, and the importance of ESG.</a:t>
            </a:r>
            <a:endParaRPr lang="en-GB" sz="1400" dirty="0">
              <a:solidFill>
                <a:srgbClr val="0A0A0A"/>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9DA9221-E6B6-4C11-B84E-56A5D0E0603E}"/>
              </a:ext>
            </a:extLst>
          </p:cNvPr>
          <p:cNvSpPr txBox="1"/>
          <p:nvPr/>
        </p:nvSpPr>
        <p:spPr>
          <a:xfrm>
            <a:off x="4687077" y="3754396"/>
            <a:ext cx="7129101" cy="2656561"/>
          </a:xfrm>
          <a:prstGeom prst="rect">
            <a:avLst/>
          </a:prstGeom>
          <a:noFill/>
        </p:spPr>
        <p:txBody>
          <a:bodyPr wrap="square" lIns="91440" tIns="45720" rIns="91440" bIns="45720" anchor="t">
            <a:spAutoFit/>
          </a:bodyPr>
          <a:lstStyle/>
          <a:p>
            <a:pPr>
              <a:lnSpc>
                <a:spcPct val="115000"/>
              </a:lnSpc>
              <a:spcAft>
                <a:spcPts val="800"/>
              </a:spcAft>
            </a:pPr>
            <a:r>
              <a:rPr lang="en-GB" sz="1400" b="1">
                <a:effectLst/>
                <a:latin typeface="Arial" panose="020B0604020202020204" pitchFamily="34" charset="0"/>
                <a:ea typeface="PMingLiU" panose="02020500000000000000" pitchFamily="18" charset="-120"/>
                <a:cs typeface="Times New Roman" panose="02020603050405020304" pitchFamily="18" charset="0"/>
              </a:rPr>
              <a:t>Research objectives: ​</a:t>
            </a:r>
            <a:endParaRPr lang="en-GB" sz="1400">
              <a:effectLst/>
              <a:latin typeface="Calibri" panose="020F0502020204030204" pitchFamily="34" charset="0"/>
              <a:ea typeface="PMingLiU" panose="02020500000000000000" pitchFamily="18" charset="-120"/>
              <a:cs typeface="Times New Roman" panose="02020603050405020304" pitchFamily="18" charset="0"/>
            </a:endParaRPr>
          </a:p>
          <a:p>
            <a:pPr marL="342900" lvl="0" indent="-342900">
              <a:lnSpc>
                <a:spcPct val="115000"/>
              </a:lnSpc>
              <a:buFont typeface="Symbol" panose="05050102010706020507" pitchFamily="18" charset="2"/>
              <a:buChar char=""/>
            </a:pPr>
            <a:r>
              <a:rPr lang="en-US" sz="14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Measure current levels of Trust in the accountancy sector, focusing on Chartered Accountants in particular, amongst business leaders in key markets  </a:t>
            </a:r>
            <a:endParaRPr lang="en-GB" sz="140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4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Track any shifts in sentiment in comparison to the three previous waves (2018, 2019, 2021)</a:t>
            </a:r>
            <a:endParaRPr lang="en-GB" sz="140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4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Understand what is driving Trust and how to build it (in the accountancy industry more broadly and in perceptions of </a:t>
            </a:r>
            <a:r>
              <a:rPr lang="en-GB" sz="1400">
                <a:solidFill>
                  <a:srgbClr val="0A0A0A"/>
                </a:solidFill>
                <a:latin typeface="Arial" panose="020B0604020202020204" pitchFamily="34" charset="0"/>
                <a:cs typeface="Arial" panose="020B0604020202020204" pitchFamily="34" charset="0"/>
              </a:rPr>
              <a:t>Chartered Accountancy Professional Bodies </a:t>
            </a:r>
            <a:r>
              <a:rPr lang="en-US" sz="1400">
                <a:solidFill>
                  <a:srgbClr val="000000"/>
                </a:solidFill>
                <a:effectLst/>
                <a:latin typeface="Arial" panose="020B0604020202020204" pitchFamily="34" charset="0"/>
                <a:ea typeface="Cambria" panose="02040503050406030204" pitchFamily="18" charset="0"/>
                <a:cs typeface="Times New Roman" panose="02020603050405020304" pitchFamily="18" charset="0"/>
              </a:rPr>
              <a:t>operating within the sector) </a:t>
            </a:r>
          </a:p>
          <a:p>
            <a:pPr marL="342900" lvl="0" indent="-342900">
              <a:lnSpc>
                <a:spcPct val="115000"/>
              </a:lnSpc>
              <a:spcAft>
                <a:spcPts val="1200"/>
              </a:spcAft>
              <a:buFont typeface="Symbol" panose="05050102010706020507" pitchFamily="18" charset="2"/>
              <a:buChar char=""/>
            </a:pPr>
            <a:r>
              <a:rPr lang="en-US" sz="1400">
                <a:solidFill>
                  <a:srgbClr val="000000"/>
                </a:solidFill>
                <a:latin typeface="Arial" panose="020B0604020202020204" pitchFamily="34" charset="0"/>
                <a:ea typeface="Cambria" panose="02040503050406030204" pitchFamily="18" charset="0"/>
                <a:cs typeface="Times New Roman" panose="02020603050405020304" pitchFamily="18" charset="0"/>
              </a:rPr>
              <a:t>Uncover expectations of Chartered Accountants and </a:t>
            </a:r>
            <a:r>
              <a:rPr lang="en-GB" sz="1400">
                <a:solidFill>
                  <a:srgbClr val="0A0A0A"/>
                </a:solidFill>
                <a:latin typeface="Arial" panose="020B0604020202020204" pitchFamily="34" charset="0"/>
                <a:cs typeface="Arial" panose="020B0604020202020204" pitchFamily="34" charset="0"/>
              </a:rPr>
              <a:t>Chartered Accountancy Professional Bodies</a:t>
            </a:r>
            <a:r>
              <a:rPr lang="en-US" sz="1400">
                <a:solidFill>
                  <a:srgbClr val="000000"/>
                </a:solidFill>
                <a:latin typeface="Arial" panose="020B0604020202020204" pitchFamily="34" charset="0"/>
                <a:ea typeface="Cambria" panose="02040503050406030204" pitchFamily="18" charset="0"/>
                <a:cs typeface="Times New Roman" panose="02020603050405020304" pitchFamily="18" charset="0"/>
              </a:rPr>
              <a:t> going forward and how they can best support business leaders</a:t>
            </a:r>
            <a:endParaRPr lang="en-GB" sz="140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9C95AA1A-C611-D4A6-9971-C67131BF6DA3}"/>
              </a:ext>
            </a:extLst>
          </p:cNvPr>
          <p:cNvSpPr txBox="1">
            <a:spLocks/>
          </p:cNvSpPr>
          <p:nvPr/>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
        <p:nvSpPr>
          <p:cNvPr id="7" name="TextBox 6">
            <a:extLst>
              <a:ext uri="{FF2B5EF4-FFF2-40B4-BE49-F238E27FC236}">
                <a16:creationId xmlns:a16="http://schemas.microsoft.com/office/drawing/2014/main" id="{ED13AAFC-CAEB-7916-9711-3E41309F3E6E}"/>
              </a:ext>
            </a:extLst>
          </p:cNvPr>
          <p:cNvSpPr txBox="1"/>
          <p:nvPr/>
        </p:nvSpPr>
        <p:spPr>
          <a:xfrm>
            <a:off x="513285" y="2292086"/>
            <a:ext cx="2729345" cy="830997"/>
          </a:xfrm>
          <a:prstGeom prst="rect">
            <a:avLst/>
          </a:prstGeom>
          <a:noFill/>
        </p:spPr>
        <p:txBody>
          <a:bodyPr wrap="square" rtlCol="0" anchor="t">
            <a:spAutoFit/>
          </a:bodyPr>
          <a:lstStyle/>
          <a:p>
            <a:r>
              <a:rPr lang="en-US" sz="2400" b="1" spc="0">
                <a:latin typeface="Arial" panose="020B0604020202020204" pitchFamily="34" charset="0"/>
                <a:cs typeface="Arial" panose="020B0604020202020204" pitchFamily="34" charset="0"/>
              </a:rPr>
              <a:t>BACKGROUND &amp; OBJECTIVES</a:t>
            </a:r>
          </a:p>
        </p:txBody>
      </p:sp>
      <p:cxnSp>
        <p:nvCxnSpPr>
          <p:cNvPr id="8" name="Straight Connector 7">
            <a:extLst>
              <a:ext uri="{FF2B5EF4-FFF2-40B4-BE49-F238E27FC236}">
                <a16:creationId xmlns:a16="http://schemas.microsoft.com/office/drawing/2014/main" id="{314282B2-7313-D33F-0916-2AE6FDDC032D}"/>
              </a:ext>
            </a:extLst>
          </p:cNvPr>
          <p:cNvCxnSpPr>
            <a:cxnSpLocks/>
          </p:cNvCxnSpPr>
          <p:nvPr/>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6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602897" cy="78483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spc="0">
                <a:latin typeface="Arial" panose="020B0604020202020204" pitchFamily="34" charset="0"/>
                <a:cs typeface="Arial" panose="020B0604020202020204" pitchFamily="34" charset="0"/>
              </a:rPr>
              <a:t>However, Purpose has become more important in driving Trust in Accountants, particularly speaking out on social and environmental issues</a:t>
            </a:r>
            <a:endPar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485811"/>
            <a:ext cx="9174695" cy="338554"/>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a:t>
            </a:r>
            <a:r>
              <a:rPr kumimoji="0" lang="en-US" sz="800" b="0" i="0" u="none" strike="noStrike" kern="1200" cap="none" spc="0" normalizeH="0" baseline="0" noProof="0">
                <a:ln>
                  <a:noFill/>
                </a:ln>
                <a:solidFill>
                  <a:srgbClr val="0A0A0A"/>
                </a:solidFill>
                <a:effectLst/>
                <a:uLnTx/>
                <a:uFillTx/>
                <a:latin typeface="Arial"/>
                <a:ea typeface="+mn-ea"/>
                <a:cs typeface="Arial"/>
              </a:rPr>
              <a:t>Q4. How important are each of the following in building your trust in accountants? </a:t>
            </a:r>
            <a:r>
              <a:rPr kumimoji="0" lang="en-GB" sz="800" b="0" i="0" u="none" strike="noStrike" kern="1200" cap="none" spc="0" normalizeH="0" baseline="0" noProof="0">
                <a:ln>
                  <a:noFill/>
                </a:ln>
                <a:solidFill>
                  <a:srgbClr val="0A0A0A"/>
                </a:solidFill>
                <a:effectLst/>
                <a:uLnTx/>
                <a:uFillTx/>
                <a:latin typeface="Arial"/>
                <a:ea typeface="+mn-ea"/>
                <a:cs typeface="Arial"/>
              </a:rPr>
              <a:t>(NET Very important T2B)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CAW3 2021 Base: All respondents (n=1,450)</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13" name="TextBox 12">
            <a:extLst>
              <a:ext uri="{FF2B5EF4-FFF2-40B4-BE49-F238E27FC236}">
                <a16:creationId xmlns:a16="http://schemas.microsoft.com/office/drawing/2014/main" id="{8817CC2F-C0F4-1E39-FA46-C8F6556F7167}"/>
              </a:ext>
            </a:extLst>
          </p:cNvPr>
          <p:cNvSpPr txBox="1"/>
          <p:nvPr/>
        </p:nvSpPr>
        <p:spPr>
          <a:xfrm>
            <a:off x="609608" y="2334222"/>
            <a:ext cx="1442712" cy="3087798"/>
          </a:xfrm>
          <a:prstGeom prst="rect">
            <a:avLst/>
          </a:prstGeom>
          <a:noFill/>
          <a:ln w="28575">
            <a:solidFill>
              <a:schemeClr val="accent3"/>
            </a:solidFill>
          </a:ln>
          <a:effectLst/>
        </p:spPr>
        <p:txBody>
          <a:bodyPr wrap="square" lIns="3600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68%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Purpose ESG</a:t>
            </a:r>
            <a:endParaRPr kumimoji="0" lang="en-GB" sz="16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6B6D822-8FD7-5AF3-7FDB-6740F60ECBAA}"/>
              </a:ext>
            </a:extLst>
          </p:cNvPr>
          <p:cNvSpPr txBox="1"/>
          <p:nvPr/>
        </p:nvSpPr>
        <p:spPr>
          <a:xfrm>
            <a:off x="2130399" y="2875881"/>
            <a:ext cx="5853727" cy="397201"/>
          </a:xfrm>
          <a:prstGeom prst="rect">
            <a:avLst/>
          </a:prstGeom>
          <a:solidFill>
            <a:schemeClr val="bg1">
              <a:lumMod val="95000"/>
            </a:schemeClr>
          </a:solidFill>
          <a:ln>
            <a:noFill/>
          </a:ln>
          <a:effectLst/>
        </p:spPr>
        <p:txBody>
          <a:bodyPr wrap="square" lIns="90000" tIns="90000" rIns="36000" bIns="90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Speaking out publicly about social and / or environmental issues</a:t>
            </a:r>
          </a:p>
        </p:txBody>
      </p:sp>
      <p:sp>
        <p:nvSpPr>
          <p:cNvPr id="15" name="TextBox 14">
            <a:extLst>
              <a:ext uri="{FF2B5EF4-FFF2-40B4-BE49-F238E27FC236}">
                <a16:creationId xmlns:a16="http://schemas.microsoft.com/office/drawing/2014/main" id="{70056E2D-829F-2460-3F39-3F4B10696050}"/>
              </a:ext>
            </a:extLst>
          </p:cNvPr>
          <p:cNvSpPr txBox="1"/>
          <p:nvPr/>
        </p:nvSpPr>
        <p:spPr>
          <a:xfrm>
            <a:off x="2130400" y="3415851"/>
            <a:ext cx="5853725" cy="397201"/>
          </a:xfrm>
          <a:prstGeom prst="rect">
            <a:avLst/>
          </a:prstGeom>
          <a:solidFill>
            <a:schemeClr val="bg1">
              <a:lumMod val="95000"/>
            </a:schemeClr>
          </a:solidFill>
          <a:ln>
            <a:noFill/>
          </a:ln>
          <a:effectLst/>
        </p:spPr>
        <p:txBody>
          <a:bodyPr wrap="square" lIns="90000" tIns="90000" rIns="36000" bIns="90000" rtlCol="0">
            <a:sp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Speaking out publicly about issues that relate to public interest</a:t>
            </a:r>
          </a:p>
        </p:txBody>
      </p:sp>
      <p:sp>
        <p:nvSpPr>
          <p:cNvPr id="19" name="TextBox 18">
            <a:extLst>
              <a:ext uri="{FF2B5EF4-FFF2-40B4-BE49-F238E27FC236}">
                <a16:creationId xmlns:a16="http://schemas.microsoft.com/office/drawing/2014/main" id="{5AD192AB-97CD-F3EE-2445-B1938CC71676}"/>
              </a:ext>
            </a:extLst>
          </p:cNvPr>
          <p:cNvSpPr txBox="1"/>
          <p:nvPr/>
        </p:nvSpPr>
        <p:spPr>
          <a:xfrm>
            <a:off x="2130398" y="3955821"/>
            <a:ext cx="5853720" cy="397201"/>
          </a:xfrm>
          <a:prstGeom prst="rect">
            <a:avLst/>
          </a:prstGeom>
          <a:solidFill>
            <a:schemeClr val="bg1">
              <a:lumMod val="95000"/>
            </a:schemeClr>
          </a:solidFill>
          <a:ln>
            <a:noFill/>
          </a:ln>
          <a:effectLst/>
        </p:spPr>
        <p:txBody>
          <a:bodyPr wrap="square" lIns="90000" tIns="90000" rIns="36000" bIns="90000" rtlCol="0">
            <a:sp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Driving DEI practices in businesses</a:t>
            </a:r>
          </a:p>
        </p:txBody>
      </p:sp>
      <p:sp>
        <p:nvSpPr>
          <p:cNvPr id="20" name="TextBox 19">
            <a:extLst>
              <a:ext uri="{FF2B5EF4-FFF2-40B4-BE49-F238E27FC236}">
                <a16:creationId xmlns:a16="http://schemas.microsoft.com/office/drawing/2014/main" id="{B9E302F1-DB7C-AF21-B22C-519A1229020B}"/>
              </a:ext>
            </a:extLst>
          </p:cNvPr>
          <p:cNvSpPr txBox="1"/>
          <p:nvPr/>
        </p:nvSpPr>
        <p:spPr>
          <a:xfrm>
            <a:off x="2130396" y="2335911"/>
            <a:ext cx="5853731" cy="397201"/>
          </a:xfrm>
          <a:prstGeom prst="rect">
            <a:avLst/>
          </a:prstGeom>
          <a:solidFill>
            <a:schemeClr val="bg1">
              <a:lumMod val="95000"/>
            </a:schemeClr>
          </a:solidFill>
          <a:ln>
            <a:noFill/>
          </a:ln>
          <a:effectLst/>
        </p:spPr>
        <p:txBody>
          <a:bodyPr wrap="square" lIns="90000" tIns="90000" rIns="36000" bIns="90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Balancing commercial and public interest in their work</a:t>
            </a:r>
          </a:p>
        </p:txBody>
      </p:sp>
      <p:sp>
        <p:nvSpPr>
          <p:cNvPr id="22" name="Rectangle 21">
            <a:extLst>
              <a:ext uri="{FF2B5EF4-FFF2-40B4-BE49-F238E27FC236}">
                <a16:creationId xmlns:a16="http://schemas.microsoft.com/office/drawing/2014/main" id="{1501A894-0806-D00E-2639-2E957609A6B8}"/>
              </a:ext>
            </a:extLst>
          </p:cNvPr>
          <p:cNvSpPr/>
          <p:nvPr/>
        </p:nvSpPr>
        <p:spPr>
          <a:xfrm>
            <a:off x="9261635" y="1801485"/>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CAW4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2023</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979BD45E-9042-F784-EC0D-BC3CDBB6561F}"/>
              </a:ext>
            </a:extLst>
          </p:cNvPr>
          <p:cNvSpPr/>
          <p:nvPr/>
        </p:nvSpPr>
        <p:spPr>
          <a:xfrm>
            <a:off x="609600" y="1801486"/>
            <a:ext cx="7374517" cy="43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Who say the following are very important in building Trust </a:t>
            </a: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 Accountants (NET Very important) </a:t>
            </a:r>
          </a:p>
        </p:txBody>
      </p:sp>
      <p:sp>
        <p:nvSpPr>
          <p:cNvPr id="25" name="Rectangle 24">
            <a:extLst>
              <a:ext uri="{FF2B5EF4-FFF2-40B4-BE49-F238E27FC236}">
                <a16:creationId xmlns:a16="http://schemas.microsoft.com/office/drawing/2014/main" id="{7B2ED27D-F50C-2972-5DBF-B2576EBC7EED}"/>
              </a:ext>
            </a:extLst>
          </p:cNvPr>
          <p:cNvSpPr/>
          <p:nvPr/>
        </p:nvSpPr>
        <p:spPr>
          <a:xfrm>
            <a:off x="10461060" y="1801485"/>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Difference</a:t>
            </a:r>
            <a:endParaRPr kumimoji="0" lang="en-GB"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F2B26D6-DB5A-BDE9-BEC7-B1B8A4D3A612}"/>
              </a:ext>
            </a:extLst>
          </p:cNvPr>
          <p:cNvSpPr txBox="1"/>
          <p:nvPr/>
        </p:nvSpPr>
        <p:spPr>
          <a:xfrm>
            <a:off x="9261635" y="2329582"/>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40%</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E3D5D471-AD7A-DFF1-3338-8AA707C21F48}"/>
              </a:ext>
            </a:extLst>
          </p:cNvPr>
          <p:cNvSpPr txBox="1"/>
          <p:nvPr/>
        </p:nvSpPr>
        <p:spPr>
          <a:xfrm>
            <a:off x="10461046" y="2329582"/>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+9</a:t>
            </a:r>
            <a:endParaRPr kumimoji="0" lang="en-GB"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C8D2462D-2CFD-35C9-4422-5AD916BE2965}"/>
              </a:ext>
            </a:extLst>
          </p:cNvPr>
          <p:cNvSpPr/>
          <p:nvPr/>
        </p:nvSpPr>
        <p:spPr>
          <a:xfrm>
            <a:off x="8062210" y="1795173"/>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CAW3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2021</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6C222B10-F69E-79EF-EB4C-E6DDC01F3703}"/>
              </a:ext>
            </a:extLst>
          </p:cNvPr>
          <p:cNvSpPr txBox="1"/>
          <p:nvPr/>
        </p:nvSpPr>
        <p:spPr>
          <a:xfrm>
            <a:off x="8062210" y="2334222"/>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31%*</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46AC5A2C-78C2-57FD-EEB1-95BBDC8BBB0F}"/>
              </a:ext>
            </a:extLst>
          </p:cNvPr>
          <p:cNvSpPr txBox="1"/>
          <p:nvPr/>
        </p:nvSpPr>
        <p:spPr>
          <a:xfrm>
            <a:off x="2130398" y="4495791"/>
            <a:ext cx="5853720" cy="397201"/>
          </a:xfrm>
          <a:prstGeom prst="rect">
            <a:avLst/>
          </a:prstGeom>
          <a:solidFill>
            <a:schemeClr val="bg1">
              <a:lumMod val="95000"/>
            </a:schemeClr>
          </a:solidFill>
          <a:ln>
            <a:noFill/>
          </a:ln>
          <a:effectLst/>
        </p:spPr>
        <p:txBody>
          <a:bodyPr wrap="square" lIns="90000" tIns="90000" rIns="36000" bIns="90000" rtlCol="0">
            <a:sp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Measuring and reporting on businesses’ ESG performance</a:t>
            </a:r>
          </a:p>
        </p:txBody>
      </p:sp>
      <p:sp>
        <p:nvSpPr>
          <p:cNvPr id="44" name="TextBox 43">
            <a:extLst>
              <a:ext uri="{FF2B5EF4-FFF2-40B4-BE49-F238E27FC236}">
                <a16:creationId xmlns:a16="http://schemas.microsoft.com/office/drawing/2014/main" id="{254963B7-496B-AA2B-AC3B-8AF5CFC57A9F}"/>
              </a:ext>
            </a:extLst>
          </p:cNvPr>
          <p:cNvSpPr txBox="1"/>
          <p:nvPr/>
        </p:nvSpPr>
        <p:spPr>
          <a:xfrm>
            <a:off x="9261635" y="2871241"/>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32%</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F847225A-0909-2210-6D7A-EBED29C8BE88}"/>
              </a:ext>
            </a:extLst>
          </p:cNvPr>
          <p:cNvSpPr txBox="1"/>
          <p:nvPr/>
        </p:nvSpPr>
        <p:spPr>
          <a:xfrm>
            <a:off x="10461046" y="2871241"/>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+13</a:t>
            </a:r>
            <a:endParaRPr kumimoji="0" lang="en-GB"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D2892013-F398-01CD-F07C-F1C180836C04}"/>
              </a:ext>
            </a:extLst>
          </p:cNvPr>
          <p:cNvSpPr txBox="1"/>
          <p:nvPr/>
        </p:nvSpPr>
        <p:spPr>
          <a:xfrm>
            <a:off x="8062210" y="2875881"/>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19%*</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1752CFCA-9769-EE17-1CDA-7E8DA01946B4}"/>
              </a:ext>
            </a:extLst>
          </p:cNvPr>
          <p:cNvSpPr txBox="1"/>
          <p:nvPr/>
        </p:nvSpPr>
        <p:spPr>
          <a:xfrm>
            <a:off x="9261630" y="3411211"/>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38%</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4D3E0D79-53AA-64E5-F94D-E7169076A27F}"/>
              </a:ext>
            </a:extLst>
          </p:cNvPr>
          <p:cNvSpPr txBox="1"/>
          <p:nvPr/>
        </p:nvSpPr>
        <p:spPr>
          <a:xfrm>
            <a:off x="10461041" y="3411211"/>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+13</a:t>
            </a:r>
            <a:endParaRPr kumimoji="0" lang="en-GB"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4F319AEA-586C-19A4-43F5-F0E744BDE0A2}"/>
              </a:ext>
            </a:extLst>
          </p:cNvPr>
          <p:cNvSpPr txBox="1"/>
          <p:nvPr/>
        </p:nvSpPr>
        <p:spPr>
          <a:xfrm>
            <a:off x="8062205" y="3415851"/>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25%*</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012815E2-3399-D2C3-8685-FCC41B8E039F}"/>
              </a:ext>
            </a:extLst>
          </p:cNvPr>
          <p:cNvSpPr txBox="1"/>
          <p:nvPr/>
        </p:nvSpPr>
        <p:spPr>
          <a:xfrm>
            <a:off x="9261626" y="3948230"/>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39%</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A1501724-44DB-532D-6AC8-BEEED582CFB6}"/>
              </a:ext>
            </a:extLst>
          </p:cNvPr>
          <p:cNvSpPr txBox="1"/>
          <p:nvPr/>
        </p:nvSpPr>
        <p:spPr>
          <a:xfrm>
            <a:off x="10461037" y="3948230"/>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+3</a:t>
            </a:r>
            <a:endParaRPr kumimoji="0" lang="en-GB"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556B5535-53D1-FDA5-82C4-BDA506BE1181}"/>
              </a:ext>
            </a:extLst>
          </p:cNvPr>
          <p:cNvSpPr txBox="1"/>
          <p:nvPr/>
        </p:nvSpPr>
        <p:spPr>
          <a:xfrm>
            <a:off x="8062201" y="3952870"/>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36%</a:t>
            </a:r>
          </a:p>
        </p:txBody>
      </p:sp>
      <p:sp>
        <p:nvSpPr>
          <p:cNvPr id="53" name="TextBox 52">
            <a:extLst>
              <a:ext uri="{FF2B5EF4-FFF2-40B4-BE49-F238E27FC236}">
                <a16:creationId xmlns:a16="http://schemas.microsoft.com/office/drawing/2014/main" id="{9815F346-96B4-34FF-59CB-2E9D757033D7}"/>
              </a:ext>
            </a:extLst>
          </p:cNvPr>
          <p:cNvSpPr txBox="1"/>
          <p:nvPr/>
        </p:nvSpPr>
        <p:spPr>
          <a:xfrm>
            <a:off x="9261621" y="4488200"/>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39%</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DDB6AFD0-A259-6981-13EE-6199EAFDDF0F}"/>
              </a:ext>
            </a:extLst>
          </p:cNvPr>
          <p:cNvSpPr txBox="1"/>
          <p:nvPr/>
        </p:nvSpPr>
        <p:spPr>
          <a:xfrm>
            <a:off x="10461032" y="4488200"/>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55" name="TextBox 54">
            <a:extLst>
              <a:ext uri="{FF2B5EF4-FFF2-40B4-BE49-F238E27FC236}">
                <a16:creationId xmlns:a16="http://schemas.microsoft.com/office/drawing/2014/main" id="{1033783A-846B-CDDB-9AA3-F7A4CAFC8498}"/>
              </a:ext>
            </a:extLst>
          </p:cNvPr>
          <p:cNvSpPr txBox="1"/>
          <p:nvPr/>
        </p:nvSpPr>
        <p:spPr>
          <a:xfrm>
            <a:off x="8062196" y="4492840"/>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40%</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0EEC4AF-41D0-CBC3-F54D-6F087A0CE6DC}"/>
              </a:ext>
            </a:extLst>
          </p:cNvPr>
          <p:cNvSpPr txBox="1"/>
          <p:nvPr/>
        </p:nvSpPr>
        <p:spPr>
          <a:xfrm>
            <a:off x="2130398" y="5032410"/>
            <a:ext cx="5853720" cy="397201"/>
          </a:xfrm>
          <a:prstGeom prst="rect">
            <a:avLst/>
          </a:prstGeom>
          <a:solidFill>
            <a:schemeClr val="bg1">
              <a:lumMod val="95000"/>
            </a:schemeClr>
          </a:solidFill>
          <a:ln>
            <a:noFill/>
          </a:ln>
          <a:effectLst/>
        </p:spPr>
        <p:txBody>
          <a:bodyPr wrap="square" lIns="90000" tIns="90000" rIns="36000" bIns="90000" rtlCol="0">
            <a:sp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Driving sustainable environmental practices in businesses</a:t>
            </a:r>
          </a:p>
        </p:txBody>
      </p:sp>
      <p:sp>
        <p:nvSpPr>
          <p:cNvPr id="5" name="TextBox 4">
            <a:extLst>
              <a:ext uri="{FF2B5EF4-FFF2-40B4-BE49-F238E27FC236}">
                <a16:creationId xmlns:a16="http://schemas.microsoft.com/office/drawing/2014/main" id="{8EA66EB0-0C1F-A6A3-F6CB-AE3193068AD0}"/>
              </a:ext>
            </a:extLst>
          </p:cNvPr>
          <p:cNvSpPr txBox="1"/>
          <p:nvPr/>
        </p:nvSpPr>
        <p:spPr>
          <a:xfrm>
            <a:off x="9261621" y="5024819"/>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37%</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3ECB777-60BF-74ED-C841-268EDF161CED}"/>
              </a:ext>
            </a:extLst>
          </p:cNvPr>
          <p:cNvSpPr txBox="1"/>
          <p:nvPr/>
        </p:nvSpPr>
        <p:spPr>
          <a:xfrm>
            <a:off x="10461032" y="5024819"/>
            <a:ext cx="1121332" cy="397201"/>
          </a:xfrm>
          <a:prstGeom prst="rect">
            <a:avLst/>
          </a:prstGeom>
          <a:solidFill>
            <a:schemeClr val="accent3">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+2</a:t>
            </a:r>
            <a:endParaRPr kumimoji="0" lang="en-GB" sz="1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BD4D67A-48A3-3ADC-3E8E-651CD81893A8}"/>
              </a:ext>
            </a:extLst>
          </p:cNvPr>
          <p:cNvSpPr txBox="1"/>
          <p:nvPr/>
        </p:nvSpPr>
        <p:spPr>
          <a:xfrm>
            <a:off x="8062196" y="5029459"/>
            <a:ext cx="1121332" cy="397201"/>
          </a:xfrm>
          <a:prstGeom prst="rect">
            <a:avLst/>
          </a:prstGeom>
          <a:solidFill>
            <a:schemeClr val="bg1">
              <a:lumMod val="95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35%</a:t>
            </a:r>
            <a:endParaRPr kumimoji="0" lang="en-GB" sz="16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5E682D1-8E7A-784B-C7FC-DFF4FA9E6B71}"/>
              </a:ext>
            </a:extLst>
          </p:cNvPr>
          <p:cNvSpPr txBox="1"/>
          <p:nvPr/>
        </p:nvSpPr>
        <p:spPr>
          <a:xfrm>
            <a:off x="8062196" y="5501382"/>
            <a:ext cx="3520168" cy="479841"/>
          </a:xfrm>
          <a:prstGeom prst="rect">
            <a:avLst/>
          </a:prstGeom>
          <a:noFill/>
        </p:spPr>
        <p:txBody>
          <a:bodyPr wrap="square" lIns="46800" tIns="1800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A0A0A"/>
                </a:solidFill>
                <a:effectLst/>
                <a:uLnTx/>
                <a:uFillTx/>
                <a:latin typeface="Arial"/>
                <a:ea typeface="+mn-ea"/>
                <a:cs typeface="Arial"/>
              </a:rPr>
              <a:t>* Statements were part of Q2 in CAW3 2021, using a slightly different scale: “This is one of the most important responsibilities that Accountants have to do” </a:t>
            </a:r>
            <a:endParaRPr kumimoji="0" lang="en-GB" sz="900" b="0" i="1" u="none" strike="noStrike" kern="1200" cap="none" spc="0" normalizeH="0" baseline="0" noProof="0">
              <a:ln>
                <a:noFill/>
              </a:ln>
              <a:solidFill>
                <a:srgbClr val="C00000"/>
              </a:solidFill>
              <a:effectLst/>
              <a:uLnTx/>
              <a:uFillTx/>
              <a:latin typeface="Arial"/>
              <a:ea typeface="+mn-ea"/>
              <a:cs typeface="Arial"/>
            </a:endParaRPr>
          </a:p>
        </p:txBody>
      </p:sp>
      <p:sp>
        <p:nvSpPr>
          <p:cNvPr id="4" name="Arrow: Up 3">
            <a:extLst>
              <a:ext uri="{FF2B5EF4-FFF2-40B4-BE49-F238E27FC236}">
                <a16:creationId xmlns:a16="http://schemas.microsoft.com/office/drawing/2014/main" id="{3E58E2EB-9A9B-44DA-7305-1ED58ACC367F}"/>
              </a:ext>
            </a:extLst>
          </p:cNvPr>
          <p:cNvSpPr/>
          <p:nvPr/>
        </p:nvSpPr>
        <p:spPr>
          <a:xfrm>
            <a:off x="11660457" y="2456182"/>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1" name="Arrow: Up 10">
            <a:extLst>
              <a:ext uri="{FF2B5EF4-FFF2-40B4-BE49-F238E27FC236}">
                <a16:creationId xmlns:a16="http://schemas.microsoft.com/office/drawing/2014/main" id="{AC3FD7CE-6872-7660-DB60-8461723BCCB2}"/>
              </a:ext>
            </a:extLst>
          </p:cNvPr>
          <p:cNvSpPr/>
          <p:nvPr/>
        </p:nvSpPr>
        <p:spPr>
          <a:xfrm>
            <a:off x="11660457" y="2997841"/>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2" name="Arrow: Up 11">
            <a:extLst>
              <a:ext uri="{FF2B5EF4-FFF2-40B4-BE49-F238E27FC236}">
                <a16:creationId xmlns:a16="http://schemas.microsoft.com/office/drawing/2014/main" id="{7568B7F4-2F38-5939-7B86-3065693ACAC8}"/>
              </a:ext>
            </a:extLst>
          </p:cNvPr>
          <p:cNvSpPr/>
          <p:nvPr/>
        </p:nvSpPr>
        <p:spPr>
          <a:xfrm>
            <a:off x="11660452" y="3537811"/>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Tree>
    <p:extLst>
      <p:ext uri="{BB962C8B-B14F-4D97-AF65-F5344CB8AC3E}">
        <p14:creationId xmlns:p14="http://schemas.microsoft.com/office/powerpoint/2010/main" val="308240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erson raising hand">
            <a:extLst>
              <a:ext uri="{FF2B5EF4-FFF2-40B4-BE49-F238E27FC236}">
                <a16:creationId xmlns:a16="http://schemas.microsoft.com/office/drawing/2014/main" id="{58ACC7A2-CAE2-4DA9-BC34-3AC9B025E9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7833" r="781" b="7702"/>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AF7CAB-BDE6-461A-9A34-5DA1FD0AAB9E}"/>
              </a:ext>
            </a:extLst>
          </p:cNvPr>
          <p:cNvSpPr/>
          <p:nvPr/>
        </p:nvSpPr>
        <p:spPr>
          <a:xfrm>
            <a:off x="0" y="-1"/>
            <a:ext cx="12192000" cy="6868733"/>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2" name="Slide Number Placeholder 1">
            <a:extLst>
              <a:ext uri="{FF2B5EF4-FFF2-40B4-BE49-F238E27FC236}">
                <a16:creationId xmlns:a16="http://schemas.microsoft.com/office/drawing/2014/main" id="{941BF22F-BE28-481A-82E3-FCCB1318EF9C}"/>
              </a:ext>
            </a:extLst>
          </p:cNvPr>
          <p:cNvSpPr>
            <a:spLocks noGrp="1"/>
          </p:cNvSpPr>
          <p:nvPr>
            <p:ph type="sldNum" sz="quarter" idx="12"/>
          </p:nvPr>
        </p:nvSpPr>
        <p:spPr>
          <a:xfrm>
            <a:off x="8839200" y="6355006"/>
            <a:ext cx="2743200"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FFFFFF"/>
                </a:solidFill>
                <a:effectLst/>
                <a:uLnTx/>
                <a:uFillTx/>
                <a:latin typeface="Verlag Boo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FFFFFF"/>
              </a:solidFill>
              <a:effectLst/>
              <a:uLnTx/>
              <a:uFillTx/>
              <a:latin typeface="Verlag Book" pitchFamily="50" charset="0"/>
              <a:ea typeface="+mn-ea"/>
              <a:cs typeface="+mn-cs"/>
            </a:endParaRPr>
          </a:p>
        </p:txBody>
      </p:sp>
      <p:sp>
        <p:nvSpPr>
          <p:cNvPr id="15" name="Footer Placeholder 4">
            <a:extLst>
              <a:ext uri="{FF2B5EF4-FFF2-40B4-BE49-F238E27FC236}">
                <a16:creationId xmlns:a16="http://schemas.microsoft.com/office/drawing/2014/main" id="{542570F7-1A1E-4835-BE5E-0B944B4D187A}"/>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7" name="TextBox 26">
            <a:extLst>
              <a:ext uri="{FF2B5EF4-FFF2-40B4-BE49-F238E27FC236}">
                <a16:creationId xmlns:a16="http://schemas.microsoft.com/office/drawing/2014/main" id="{CEA5DA49-3B1D-4E12-AA2F-D981323BD546}"/>
              </a:ext>
            </a:extLst>
          </p:cNvPr>
          <p:cNvSpPr txBox="1"/>
          <p:nvPr/>
        </p:nvSpPr>
        <p:spPr>
          <a:xfrm>
            <a:off x="514270" y="3117055"/>
            <a:ext cx="11251010"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all" spc="1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IS OPPORTUNITY FOR CHARTERED ACCOUNTANTS TO BE MORE VOCAL ON ESG AND SHOWCASE COLLABORATIONS WITH GOVERNMENT IN THIS SPACE</a:t>
            </a:r>
            <a:endParaRPr kumimoji="0" lang="en-US" sz="2800" b="0" i="0" u="none" strike="noStrike" kern="1200" cap="all"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A187190D-8A97-43BA-8286-D94C23D2043E}"/>
              </a:ext>
            </a:extLst>
          </p:cNvPr>
          <p:cNvCxnSpPr>
            <a:cxnSpLocks/>
          </p:cNvCxnSpPr>
          <p:nvPr/>
        </p:nvCxnSpPr>
        <p:spPr>
          <a:xfrm flipH="1">
            <a:off x="623460" y="2969654"/>
            <a:ext cx="20116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2FA55300-6DD8-4F35-99FD-7DF5C3B6D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64" y="422184"/>
            <a:ext cx="859393" cy="51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0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056145" cy="78483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rPr>
              <a:t>Both Chartered Accountants and Chartered Accountancy Professional Bodies have seen some declines on measures relating to Purpose </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242262"/>
            <a:ext cx="9174695" cy="461665"/>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Q5. How well do you think Chartered Accountants are performing on each of the following? (NET Performing very well T2B) // </a:t>
            </a:r>
            <a:r>
              <a:rPr kumimoji="0" lang="en-US" sz="800" b="0" i="0" u="none" strike="noStrike" kern="1200" cap="none" spc="0" normalizeH="0" baseline="0" noProof="0">
                <a:ln>
                  <a:noFill/>
                </a:ln>
                <a:solidFill>
                  <a:srgbClr val="0A0A0A"/>
                </a:solidFill>
                <a:effectLst/>
                <a:uLnTx/>
                <a:uFillTx/>
                <a:latin typeface="Arial"/>
                <a:ea typeface="+mn-ea"/>
                <a:cs typeface="Arial"/>
              </a:rPr>
              <a:t>Q17. Thinking specifically about [local Chartered Accountancy Professional Body], how well do you think they are performing on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Performing very well T2B)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CAW3 2021 Base: All respondents (n=1,450)</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9744074" y="6362700"/>
            <a:ext cx="1838325" cy="1384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20" name="TextBox 19">
            <a:extLst>
              <a:ext uri="{FF2B5EF4-FFF2-40B4-BE49-F238E27FC236}">
                <a16:creationId xmlns:a16="http://schemas.microsoft.com/office/drawing/2014/main" id="{B9E302F1-DB7C-AF21-B22C-519A1229020B}"/>
              </a:ext>
            </a:extLst>
          </p:cNvPr>
          <p:cNvSpPr txBox="1"/>
          <p:nvPr/>
        </p:nvSpPr>
        <p:spPr>
          <a:xfrm>
            <a:off x="2243918" y="1991516"/>
            <a:ext cx="6457829"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Balancing commercial and public interest in their work</a:t>
            </a:r>
          </a:p>
        </p:txBody>
      </p:sp>
      <p:sp>
        <p:nvSpPr>
          <p:cNvPr id="22" name="Rectangle 21">
            <a:extLst>
              <a:ext uri="{FF2B5EF4-FFF2-40B4-BE49-F238E27FC236}">
                <a16:creationId xmlns:a16="http://schemas.microsoft.com/office/drawing/2014/main" id="{1501A894-0806-D00E-2639-2E957609A6B8}"/>
              </a:ext>
            </a:extLst>
          </p:cNvPr>
          <p:cNvSpPr/>
          <p:nvPr/>
        </p:nvSpPr>
        <p:spPr>
          <a:xfrm>
            <a:off x="8779886" y="1457334"/>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CAW4 2023</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979BD45E-9042-F784-EC0D-BC3CDBB6561F}"/>
              </a:ext>
            </a:extLst>
          </p:cNvPr>
          <p:cNvSpPr/>
          <p:nvPr/>
        </p:nvSpPr>
        <p:spPr>
          <a:xfrm>
            <a:off x="1044498" y="1459146"/>
            <a:ext cx="7657295" cy="44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Who say Accountants are performing very well on the following (NET Performing very well)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Ranked by CAW4 2023</a:t>
            </a:r>
          </a:p>
        </p:txBody>
      </p:sp>
      <p:sp>
        <p:nvSpPr>
          <p:cNvPr id="25" name="Rectangle 24">
            <a:extLst>
              <a:ext uri="{FF2B5EF4-FFF2-40B4-BE49-F238E27FC236}">
                <a16:creationId xmlns:a16="http://schemas.microsoft.com/office/drawing/2014/main" id="{7B2ED27D-F50C-2972-5DBF-B2576EBC7EED}"/>
              </a:ext>
            </a:extLst>
          </p:cNvPr>
          <p:cNvSpPr/>
          <p:nvPr/>
        </p:nvSpPr>
        <p:spPr>
          <a:xfrm>
            <a:off x="9979311" y="1457334"/>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Difference vs. CAW3</a:t>
            </a:r>
            <a:endParaRPr kumimoji="0" lang="en-GB"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F2B26D6-DB5A-BDE9-BEC7-B1B8A4D3A612}"/>
              </a:ext>
            </a:extLst>
          </p:cNvPr>
          <p:cNvSpPr txBox="1"/>
          <p:nvPr/>
        </p:nvSpPr>
        <p:spPr>
          <a:xfrm>
            <a:off x="8779826" y="1991760"/>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39%</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E3D5D471-AD7A-DFF1-3338-8AA707C21F48}"/>
              </a:ext>
            </a:extLst>
          </p:cNvPr>
          <p:cNvSpPr txBox="1"/>
          <p:nvPr/>
        </p:nvSpPr>
        <p:spPr>
          <a:xfrm>
            <a:off x="9979237" y="1991516"/>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DCC00B7F-A7EA-DF97-CED0-3467B8A07B71}"/>
              </a:ext>
            </a:extLst>
          </p:cNvPr>
          <p:cNvSpPr txBox="1"/>
          <p:nvPr/>
        </p:nvSpPr>
        <p:spPr>
          <a:xfrm>
            <a:off x="2243918" y="5847609"/>
            <a:ext cx="6457823"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Speaking out publicly about social and / or environmental issues</a:t>
            </a:r>
          </a:p>
        </p:txBody>
      </p:sp>
      <p:sp>
        <p:nvSpPr>
          <p:cNvPr id="133" name="TextBox 132">
            <a:extLst>
              <a:ext uri="{FF2B5EF4-FFF2-40B4-BE49-F238E27FC236}">
                <a16:creationId xmlns:a16="http://schemas.microsoft.com/office/drawing/2014/main" id="{BE490B96-9815-C4FC-4A15-478366740534}"/>
              </a:ext>
            </a:extLst>
          </p:cNvPr>
          <p:cNvSpPr txBox="1"/>
          <p:nvPr/>
        </p:nvSpPr>
        <p:spPr>
          <a:xfrm>
            <a:off x="1044478" y="4389238"/>
            <a:ext cx="1121332" cy="1736703"/>
          </a:xfrm>
          <a:prstGeom prst="rect">
            <a:avLst/>
          </a:prstGeom>
          <a:noFill/>
          <a:ln w="28575">
            <a:solidFill>
              <a:schemeClr val="accent4"/>
            </a:solidFill>
          </a:ln>
          <a:effectLst/>
        </p:spPr>
        <p:txBody>
          <a:bodyPr wrap="square" lIns="36000" tIns="0" rIns="0" bIns="0" rtlCol="0" anchor="ctr">
            <a:noAutofit/>
          </a:bodyPr>
          <a:lstStyle>
            <a:defPPr>
              <a:defRPr lang="en-US"/>
            </a:defPPr>
            <a:lvl1pPr marR="0" indent="0" algn="ctr" defTabSz="914377" fontAlgn="auto">
              <a:lnSpc>
                <a:spcPct val="100000"/>
              </a:lnSpc>
              <a:spcBef>
                <a:spcPts val="0"/>
              </a:spcBef>
              <a:spcAft>
                <a:spcPts val="0"/>
              </a:spcAft>
              <a:buClrTx/>
              <a:buSzTx/>
              <a:buFontTx/>
              <a:buNone/>
              <a:tabLst/>
              <a:defRPr sz="2800" b="1" i="1">
                <a:latin typeface="Arial" panose="020B0604020202020204" pitchFamily="34" charset="0"/>
                <a:cs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48%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Chartered Accountancy Professional Bodies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(CAW4 2023)</a:t>
            </a:r>
            <a:endParaRPr kumimoji="0" lang="en-GB"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595D7DB-2A44-00BB-76AF-09C665C6D06B}"/>
              </a:ext>
            </a:extLst>
          </p:cNvPr>
          <p:cNvSpPr txBox="1"/>
          <p:nvPr/>
        </p:nvSpPr>
        <p:spPr>
          <a:xfrm>
            <a:off x="2243921" y="2367601"/>
            <a:ext cx="6457825"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Measuring and reporting on businesses’ ESG performance</a:t>
            </a:r>
          </a:p>
        </p:txBody>
      </p:sp>
      <p:sp>
        <p:nvSpPr>
          <p:cNvPr id="11" name="TextBox 10">
            <a:extLst>
              <a:ext uri="{FF2B5EF4-FFF2-40B4-BE49-F238E27FC236}">
                <a16:creationId xmlns:a16="http://schemas.microsoft.com/office/drawing/2014/main" id="{C6C9DB34-3F52-9DB2-858F-774F5F6DDD24}"/>
              </a:ext>
            </a:extLst>
          </p:cNvPr>
          <p:cNvSpPr txBox="1"/>
          <p:nvPr/>
        </p:nvSpPr>
        <p:spPr>
          <a:xfrm>
            <a:off x="2243910" y="2743686"/>
            <a:ext cx="6457829"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Driving DEI practices in businesses</a:t>
            </a:r>
          </a:p>
        </p:txBody>
      </p:sp>
      <p:sp>
        <p:nvSpPr>
          <p:cNvPr id="17" name="TextBox 16">
            <a:extLst>
              <a:ext uri="{FF2B5EF4-FFF2-40B4-BE49-F238E27FC236}">
                <a16:creationId xmlns:a16="http://schemas.microsoft.com/office/drawing/2014/main" id="{8B93F27A-0292-35B9-5B6C-B8D32E7F9351}"/>
              </a:ext>
            </a:extLst>
          </p:cNvPr>
          <p:cNvSpPr txBox="1"/>
          <p:nvPr/>
        </p:nvSpPr>
        <p:spPr>
          <a:xfrm>
            <a:off x="2243922" y="3495856"/>
            <a:ext cx="6457823"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Speaking out publicly about social and / or environmental issues</a:t>
            </a:r>
          </a:p>
        </p:txBody>
      </p:sp>
      <p:sp>
        <p:nvSpPr>
          <p:cNvPr id="18" name="TextBox 17">
            <a:extLst>
              <a:ext uri="{FF2B5EF4-FFF2-40B4-BE49-F238E27FC236}">
                <a16:creationId xmlns:a16="http://schemas.microsoft.com/office/drawing/2014/main" id="{8E88D6CE-9176-288A-E9F5-FC1858CF537B}"/>
              </a:ext>
            </a:extLst>
          </p:cNvPr>
          <p:cNvSpPr txBox="1"/>
          <p:nvPr/>
        </p:nvSpPr>
        <p:spPr>
          <a:xfrm>
            <a:off x="2243917" y="3119771"/>
            <a:ext cx="6457825"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Driving sustainable environmental practices in businesses</a:t>
            </a:r>
          </a:p>
        </p:txBody>
      </p:sp>
      <p:sp>
        <p:nvSpPr>
          <p:cNvPr id="30" name="TextBox 29">
            <a:extLst>
              <a:ext uri="{FF2B5EF4-FFF2-40B4-BE49-F238E27FC236}">
                <a16:creationId xmlns:a16="http://schemas.microsoft.com/office/drawing/2014/main" id="{A7BA2702-1CA5-61FB-A6D0-772BC70A5265}"/>
              </a:ext>
            </a:extLst>
          </p:cNvPr>
          <p:cNvSpPr txBox="1"/>
          <p:nvPr/>
        </p:nvSpPr>
        <p:spPr>
          <a:xfrm>
            <a:off x="2243918" y="3871941"/>
            <a:ext cx="6457829"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Speaking out publicly about issues that relate to public interest</a:t>
            </a:r>
          </a:p>
        </p:txBody>
      </p:sp>
      <p:sp>
        <p:nvSpPr>
          <p:cNvPr id="54" name="TextBox 53">
            <a:extLst>
              <a:ext uri="{FF2B5EF4-FFF2-40B4-BE49-F238E27FC236}">
                <a16:creationId xmlns:a16="http://schemas.microsoft.com/office/drawing/2014/main" id="{7AADE348-77FC-0936-CC09-B8CE4A991B89}"/>
              </a:ext>
            </a:extLst>
          </p:cNvPr>
          <p:cNvSpPr txBox="1"/>
          <p:nvPr/>
        </p:nvSpPr>
        <p:spPr>
          <a:xfrm>
            <a:off x="2243914" y="4389238"/>
            <a:ext cx="6457823"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Supporting businesses in measuring and reporting their environmental, social and governance practices</a:t>
            </a:r>
          </a:p>
        </p:txBody>
      </p:sp>
      <p:sp>
        <p:nvSpPr>
          <p:cNvPr id="55" name="TextBox 54">
            <a:extLst>
              <a:ext uri="{FF2B5EF4-FFF2-40B4-BE49-F238E27FC236}">
                <a16:creationId xmlns:a16="http://schemas.microsoft.com/office/drawing/2014/main" id="{7E37546D-3166-4D2F-8A29-000D55811F24}"/>
              </a:ext>
            </a:extLst>
          </p:cNvPr>
          <p:cNvSpPr txBox="1"/>
          <p:nvPr/>
        </p:nvSpPr>
        <p:spPr>
          <a:xfrm>
            <a:off x="2243909" y="4753830"/>
            <a:ext cx="6457825"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Encouraging commitment among members towards sustainability and driving ESG measures</a:t>
            </a:r>
          </a:p>
        </p:txBody>
      </p:sp>
      <p:sp>
        <p:nvSpPr>
          <p:cNvPr id="79" name="TextBox 78">
            <a:extLst>
              <a:ext uri="{FF2B5EF4-FFF2-40B4-BE49-F238E27FC236}">
                <a16:creationId xmlns:a16="http://schemas.microsoft.com/office/drawing/2014/main" id="{E7E2185B-DF23-FB95-8E1E-A2AEEF39D3DB}"/>
              </a:ext>
            </a:extLst>
          </p:cNvPr>
          <p:cNvSpPr txBox="1"/>
          <p:nvPr/>
        </p:nvSpPr>
        <p:spPr>
          <a:xfrm>
            <a:off x="2243918" y="5118423"/>
            <a:ext cx="6457823"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Driving improvements in diversity, equity, and inclusion (DEI) in the accountancy sector</a:t>
            </a:r>
          </a:p>
        </p:txBody>
      </p:sp>
      <p:sp>
        <p:nvSpPr>
          <p:cNvPr id="83" name="TextBox 82">
            <a:extLst>
              <a:ext uri="{FF2B5EF4-FFF2-40B4-BE49-F238E27FC236}">
                <a16:creationId xmlns:a16="http://schemas.microsoft.com/office/drawing/2014/main" id="{D3802ABB-F031-B282-58EF-F4B0A9917A39}"/>
              </a:ext>
            </a:extLst>
          </p:cNvPr>
          <p:cNvSpPr txBox="1"/>
          <p:nvPr/>
        </p:nvSpPr>
        <p:spPr>
          <a:xfrm>
            <a:off x="2243910" y="5483016"/>
            <a:ext cx="6457823"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Speaking out publicly about issues that relate to public interest </a:t>
            </a:r>
          </a:p>
        </p:txBody>
      </p:sp>
      <p:sp>
        <p:nvSpPr>
          <p:cNvPr id="14" name="TextBox 13">
            <a:extLst>
              <a:ext uri="{FF2B5EF4-FFF2-40B4-BE49-F238E27FC236}">
                <a16:creationId xmlns:a16="http://schemas.microsoft.com/office/drawing/2014/main" id="{13EB95C5-7052-6821-2151-B5128ABC3CD7}"/>
              </a:ext>
            </a:extLst>
          </p:cNvPr>
          <p:cNvSpPr txBox="1"/>
          <p:nvPr/>
        </p:nvSpPr>
        <p:spPr>
          <a:xfrm>
            <a:off x="1044463" y="1991516"/>
            <a:ext cx="1121332" cy="2158757"/>
          </a:xfrm>
          <a:prstGeom prst="rect">
            <a:avLst/>
          </a:prstGeom>
          <a:noFill/>
          <a:ln w="28575">
            <a:solidFill>
              <a:schemeClr val="accent6"/>
            </a:solidFill>
          </a:ln>
          <a:effectLst/>
        </p:spPr>
        <p:txBody>
          <a:bodyPr wrap="square" lIns="36000" tIns="0" rIns="0" bIns="0" rtlCol="0" anchor="ctr">
            <a:noAutofit/>
          </a:bodyPr>
          <a:lstStyle>
            <a:defPPr>
              <a:defRPr lang="en-US"/>
            </a:defPPr>
            <a:lvl1pPr marR="0" indent="0" algn="ctr" defTabSz="914377" fontAlgn="auto">
              <a:lnSpc>
                <a:spcPct val="100000"/>
              </a:lnSpc>
              <a:spcBef>
                <a:spcPts val="0"/>
              </a:spcBef>
              <a:spcAft>
                <a:spcPts val="0"/>
              </a:spcAft>
              <a:buClrTx/>
              <a:buSzTx/>
              <a:buFontTx/>
              <a:buNone/>
              <a:tabLst/>
              <a:defRPr sz="2800" b="1" i="1">
                <a:latin typeface="Arial" panose="020B0604020202020204" pitchFamily="34" charset="0"/>
                <a:cs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62%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Chartered Accountants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(CAW4 2023)</a:t>
            </a:r>
            <a:endParaRPr kumimoji="0" lang="en-GB"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73DC5EC-9A55-D0C1-1522-CE29FFF9A0C6}"/>
              </a:ext>
            </a:extLst>
          </p:cNvPr>
          <p:cNvSpPr txBox="1"/>
          <p:nvPr/>
        </p:nvSpPr>
        <p:spPr>
          <a:xfrm>
            <a:off x="8779826" y="2367982"/>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38%</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4AAFB5BA-0DF4-0353-384F-A7195828559E}"/>
              </a:ext>
            </a:extLst>
          </p:cNvPr>
          <p:cNvSpPr txBox="1"/>
          <p:nvPr/>
        </p:nvSpPr>
        <p:spPr>
          <a:xfrm>
            <a:off x="9979237" y="2367738"/>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D1678472-1EBA-DFF8-3C56-08123D030D98}"/>
              </a:ext>
            </a:extLst>
          </p:cNvPr>
          <p:cNvSpPr txBox="1"/>
          <p:nvPr/>
        </p:nvSpPr>
        <p:spPr>
          <a:xfrm>
            <a:off x="8779826" y="2744204"/>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36%</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13B58B84-9380-2DCD-0BF6-2324D19EDD96}"/>
              </a:ext>
            </a:extLst>
          </p:cNvPr>
          <p:cNvSpPr txBox="1"/>
          <p:nvPr/>
        </p:nvSpPr>
        <p:spPr>
          <a:xfrm>
            <a:off x="9979237" y="2743960"/>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6AED4A8A-AC43-56D6-9EE0-08B9A45A7451}"/>
              </a:ext>
            </a:extLst>
          </p:cNvPr>
          <p:cNvSpPr txBox="1"/>
          <p:nvPr/>
        </p:nvSpPr>
        <p:spPr>
          <a:xfrm>
            <a:off x="8779826" y="3120426"/>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34%</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80E1E1E6-D382-17BA-1CE0-4D2E011A0B10}"/>
              </a:ext>
            </a:extLst>
          </p:cNvPr>
          <p:cNvSpPr txBox="1"/>
          <p:nvPr/>
        </p:nvSpPr>
        <p:spPr>
          <a:xfrm>
            <a:off x="9979237" y="3120182"/>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E2BAA434-30CA-FD13-D186-5E733C439CE1}"/>
              </a:ext>
            </a:extLst>
          </p:cNvPr>
          <p:cNvSpPr txBox="1"/>
          <p:nvPr/>
        </p:nvSpPr>
        <p:spPr>
          <a:xfrm>
            <a:off x="8779826" y="3496648"/>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31%</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DCB30EE3-FC91-ADDB-112B-14977D561207}"/>
              </a:ext>
            </a:extLst>
          </p:cNvPr>
          <p:cNvSpPr txBox="1"/>
          <p:nvPr/>
        </p:nvSpPr>
        <p:spPr>
          <a:xfrm>
            <a:off x="9979237" y="3496404"/>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5C972AFB-66EF-5B6F-1F4A-25DBF69600B5}"/>
              </a:ext>
            </a:extLst>
          </p:cNvPr>
          <p:cNvSpPr txBox="1"/>
          <p:nvPr/>
        </p:nvSpPr>
        <p:spPr>
          <a:xfrm>
            <a:off x="8779826" y="3872870"/>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31%</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3EC5FBFB-68F4-6B6D-5BA7-ED22AA58A80B}"/>
              </a:ext>
            </a:extLst>
          </p:cNvPr>
          <p:cNvSpPr txBox="1"/>
          <p:nvPr/>
        </p:nvSpPr>
        <p:spPr>
          <a:xfrm>
            <a:off x="9979237" y="3872626"/>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5E0A1F01-ABF2-B94F-BB43-F9E910696F5E}"/>
              </a:ext>
            </a:extLst>
          </p:cNvPr>
          <p:cNvSpPr txBox="1"/>
          <p:nvPr/>
        </p:nvSpPr>
        <p:spPr>
          <a:xfrm>
            <a:off x="8779826" y="4389585"/>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30%</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id="{3114B139-4956-2123-8C7F-E744B39DBE69}"/>
              </a:ext>
            </a:extLst>
          </p:cNvPr>
          <p:cNvSpPr txBox="1"/>
          <p:nvPr/>
        </p:nvSpPr>
        <p:spPr>
          <a:xfrm>
            <a:off x="9979216" y="4389481"/>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9766A57C-EBBC-C0D7-4922-18887079D88B}"/>
              </a:ext>
            </a:extLst>
          </p:cNvPr>
          <p:cNvSpPr txBox="1"/>
          <p:nvPr/>
        </p:nvSpPr>
        <p:spPr>
          <a:xfrm>
            <a:off x="8779826" y="4754074"/>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29%</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EE44A4B2-0211-CDF5-15EB-C622A71F88F1}"/>
              </a:ext>
            </a:extLst>
          </p:cNvPr>
          <p:cNvSpPr txBox="1"/>
          <p:nvPr/>
        </p:nvSpPr>
        <p:spPr>
          <a:xfrm>
            <a:off x="9979216" y="4753970"/>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-6</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961BC99B-842B-84B7-6226-3D5869B31B2D}"/>
              </a:ext>
            </a:extLst>
          </p:cNvPr>
          <p:cNvSpPr txBox="1"/>
          <p:nvPr/>
        </p:nvSpPr>
        <p:spPr>
          <a:xfrm>
            <a:off x="8779826" y="5118459"/>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28%</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9" name="TextBox 88">
            <a:extLst>
              <a:ext uri="{FF2B5EF4-FFF2-40B4-BE49-F238E27FC236}">
                <a16:creationId xmlns:a16="http://schemas.microsoft.com/office/drawing/2014/main" id="{7354D0A3-79E3-E1FC-98BE-882C00E72BCE}"/>
              </a:ext>
            </a:extLst>
          </p:cNvPr>
          <p:cNvSpPr txBox="1"/>
          <p:nvPr/>
        </p:nvSpPr>
        <p:spPr>
          <a:xfrm>
            <a:off x="9979216" y="5118355"/>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-7</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389FD20D-1ADD-EA76-FB55-3EA6E6718930}"/>
              </a:ext>
            </a:extLst>
          </p:cNvPr>
          <p:cNvSpPr txBox="1"/>
          <p:nvPr/>
        </p:nvSpPr>
        <p:spPr>
          <a:xfrm>
            <a:off x="8779826" y="5482948"/>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26%</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0FD53443-A203-E619-2363-FAFB589A0AB9}"/>
              </a:ext>
            </a:extLst>
          </p:cNvPr>
          <p:cNvSpPr txBox="1"/>
          <p:nvPr/>
        </p:nvSpPr>
        <p:spPr>
          <a:xfrm>
            <a:off x="9979216" y="5482844"/>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D01859A8-67BA-75BC-1C69-A198BCB098B0}"/>
              </a:ext>
            </a:extLst>
          </p:cNvPr>
          <p:cNvSpPr txBox="1"/>
          <p:nvPr/>
        </p:nvSpPr>
        <p:spPr>
          <a:xfrm>
            <a:off x="8779826" y="5849011"/>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25%</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A51D9286-BBFC-87F2-1D2D-6232A2AEA785}"/>
              </a:ext>
            </a:extLst>
          </p:cNvPr>
          <p:cNvSpPr txBox="1"/>
          <p:nvPr/>
        </p:nvSpPr>
        <p:spPr>
          <a:xfrm>
            <a:off x="9979216" y="5848907"/>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0DB8F492-B362-55B9-28C2-27642B91AA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686" y1="31454" x2="26686" y2="31454"/>
                        <a14:foregroundMark x1="50733" y1="17211" x2="50733" y2="17211"/>
                        <a14:foregroundMark x1="78299" y1="30564" x2="78299" y2="30564"/>
                        <a14:foregroundMark x1="51613" y1="44807" x2="51613" y2="44807"/>
                        <a14:foregroundMark x1="23167" y1="62315" x2="23167" y2="62315"/>
                        <a14:foregroundMark x1="51320" y1="77151" x2="51320" y2="77151"/>
                        <a14:foregroundMark x1="78886" y1="62315" x2="78886" y2="62315"/>
                      </a14:backgroundRemoval>
                    </a14:imgEffect>
                  </a14:imgLayer>
                </a14:imgProps>
              </a:ext>
              <a:ext uri="{28A0092B-C50C-407E-A947-70E740481C1C}">
                <a14:useLocalDpi xmlns:a14="http://schemas.microsoft.com/office/drawing/2010/main" val="0"/>
              </a:ext>
            </a:extLst>
          </a:blip>
          <a:stretch>
            <a:fillRect/>
          </a:stretch>
        </p:blipFill>
        <p:spPr>
          <a:xfrm>
            <a:off x="11355700" y="157500"/>
            <a:ext cx="591942" cy="584999"/>
          </a:xfrm>
          <a:prstGeom prst="rect">
            <a:avLst/>
          </a:prstGeom>
        </p:spPr>
      </p:pic>
      <p:pic>
        <p:nvPicPr>
          <p:cNvPr id="33" name="Picture 32" descr="A picture containing clipart&#10;&#10;Description generated with high confidence">
            <a:extLst>
              <a:ext uri="{FF2B5EF4-FFF2-40B4-BE49-F238E27FC236}">
                <a16:creationId xmlns:a16="http://schemas.microsoft.com/office/drawing/2014/main" id="{E28C01F3-B033-7304-A348-C9F10E8AB3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0665745" y="197203"/>
            <a:ext cx="679608" cy="452431"/>
          </a:xfrm>
          <a:prstGeom prst="rect">
            <a:avLst/>
          </a:prstGeom>
        </p:spPr>
      </p:pic>
      <p:sp>
        <p:nvSpPr>
          <p:cNvPr id="3" name="Arrow: Up 2">
            <a:extLst>
              <a:ext uri="{FF2B5EF4-FFF2-40B4-BE49-F238E27FC236}">
                <a16:creationId xmlns:a16="http://schemas.microsoft.com/office/drawing/2014/main" id="{B1EBA5AD-C798-8B64-11C9-7C998E85965D}"/>
              </a:ext>
            </a:extLst>
          </p:cNvPr>
          <p:cNvSpPr/>
          <p:nvPr/>
        </p:nvSpPr>
        <p:spPr>
          <a:xfrm rot="10800000">
            <a:off x="11178606" y="4820996"/>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4" name="Arrow: Up 3">
            <a:extLst>
              <a:ext uri="{FF2B5EF4-FFF2-40B4-BE49-F238E27FC236}">
                <a16:creationId xmlns:a16="http://schemas.microsoft.com/office/drawing/2014/main" id="{C47A8963-D5B3-4691-54C2-4F90B773507F}"/>
              </a:ext>
            </a:extLst>
          </p:cNvPr>
          <p:cNvSpPr/>
          <p:nvPr/>
        </p:nvSpPr>
        <p:spPr>
          <a:xfrm rot="10800000">
            <a:off x="11178606" y="5185521"/>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Tree>
    <p:extLst>
      <p:ext uri="{BB962C8B-B14F-4D97-AF65-F5344CB8AC3E}">
        <p14:creationId xmlns:p14="http://schemas.microsoft.com/office/powerpoint/2010/main" val="2064108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056145" cy="78483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rPr>
              <a:t>There is opportunity to be bolder in communications – and speak out proactively on issues</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242262"/>
            <a:ext cx="9174695" cy="461665"/>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Q5. How well do you think Chartered Accountants are performing on each of the following? (NET Performing very well T2B) // </a:t>
            </a:r>
            <a:r>
              <a:rPr kumimoji="0" lang="en-US" sz="800" b="0" i="0" u="none" strike="noStrike" kern="1200" cap="none" spc="0" normalizeH="0" baseline="0" noProof="0">
                <a:ln>
                  <a:noFill/>
                </a:ln>
                <a:solidFill>
                  <a:srgbClr val="0A0A0A"/>
                </a:solidFill>
                <a:effectLst/>
                <a:uLnTx/>
                <a:uFillTx/>
                <a:latin typeface="Arial"/>
                <a:ea typeface="+mn-ea"/>
                <a:cs typeface="Arial"/>
              </a:rPr>
              <a:t>Q17. Thinking specifically about [local Chartered Accountancy Professional Body], how well do you think they are performing on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Performing very well T2B)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9744074" y="6362700"/>
            <a:ext cx="1838325" cy="1384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20" name="TextBox 19">
            <a:extLst>
              <a:ext uri="{FF2B5EF4-FFF2-40B4-BE49-F238E27FC236}">
                <a16:creationId xmlns:a16="http://schemas.microsoft.com/office/drawing/2014/main" id="{B9E302F1-DB7C-AF21-B22C-519A1229020B}"/>
              </a:ext>
            </a:extLst>
          </p:cNvPr>
          <p:cNvSpPr txBox="1"/>
          <p:nvPr/>
        </p:nvSpPr>
        <p:spPr>
          <a:xfrm>
            <a:off x="2243918" y="2007606"/>
            <a:ext cx="6174811"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Balancing commercial and public interest in their work</a:t>
            </a:r>
          </a:p>
        </p:txBody>
      </p:sp>
      <p:sp>
        <p:nvSpPr>
          <p:cNvPr id="22" name="Rectangle 21">
            <a:extLst>
              <a:ext uri="{FF2B5EF4-FFF2-40B4-BE49-F238E27FC236}">
                <a16:creationId xmlns:a16="http://schemas.microsoft.com/office/drawing/2014/main" id="{1501A894-0806-D00E-2639-2E957609A6B8}"/>
              </a:ext>
            </a:extLst>
          </p:cNvPr>
          <p:cNvSpPr/>
          <p:nvPr/>
        </p:nvSpPr>
        <p:spPr>
          <a:xfrm>
            <a:off x="8779886" y="1457334"/>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CAW4 2023</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979BD45E-9042-F784-EC0D-BC3CDBB6561F}"/>
              </a:ext>
            </a:extLst>
          </p:cNvPr>
          <p:cNvSpPr/>
          <p:nvPr/>
        </p:nvSpPr>
        <p:spPr>
          <a:xfrm>
            <a:off x="1044498" y="1473181"/>
            <a:ext cx="7374217" cy="44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Who say Accountants are performing very well on the following (NET Performing very well)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Ranked by CAW4 2023</a:t>
            </a:r>
          </a:p>
        </p:txBody>
      </p:sp>
      <p:sp>
        <p:nvSpPr>
          <p:cNvPr id="25" name="Rectangle 24">
            <a:extLst>
              <a:ext uri="{FF2B5EF4-FFF2-40B4-BE49-F238E27FC236}">
                <a16:creationId xmlns:a16="http://schemas.microsoft.com/office/drawing/2014/main" id="{7B2ED27D-F50C-2972-5DBF-B2576EBC7EED}"/>
              </a:ext>
            </a:extLst>
          </p:cNvPr>
          <p:cNvSpPr/>
          <p:nvPr/>
        </p:nvSpPr>
        <p:spPr>
          <a:xfrm>
            <a:off x="9979311" y="1457334"/>
            <a:ext cx="1121332" cy="442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Ranked performance </a:t>
            </a:r>
            <a:endParaRPr kumimoji="0" lang="en-GB"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F2B26D6-DB5A-BDE9-BEC7-B1B8A4D3A612}"/>
              </a:ext>
            </a:extLst>
          </p:cNvPr>
          <p:cNvSpPr txBox="1"/>
          <p:nvPr/>
        </p:nvSpPr>
        <p:spPr>
          <a:xfrm>
            <a:off x="8779826" y="1991760"/>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39%</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E3D5D471-AD7A-DFF1-3338-8AA707C21F48}"/>
              </a:ext>
            </a:extLst>
          </p:cNvPr>
          <p:cNvSpPr txBox="1"/>
          <p:nvPr/>
        </p:nvSpPr>
        <p:spPr>
          <a:xfrm>
            <a:off x="9979237" y="1991516"/>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1st</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DCC00B7F-A7EA-DF97-CED0-3467B8A07B71}"/>
              </a:ext>
            </a:extLst>
          </p:cNvPr>
          <p:cNvSpPr txBox="1"/>
          <p:nvPr/>
        </p:nvSpPr>
        <p:spPr>
          <a:xfrm>
            <a:off x="2243918" y="5863699"/>
            <a:ext cx="6174805" cy="278332"/>
          </a:xfrm>
          <a:prstGeom prst="rect">
            <a:avLst/>
          </a:prstGeom>
          <a:solidFill>
            <a:schemeClr val="accent4"/>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Speaking out publicly about social and / or environmental issues</a:t>
            </a:r>
          </a:p>
        </p:txBody>
      </p:sp>
      <p:sp>
        <p:nvSpPr>
          <p:cNvPr id="5" name="TextBox 4">
            <a:extLst>
              <a:ext uri="{FF2B5EF4-FFF2-40B4-BE49-F238E27FC236}">
                <a16:creationId xmlns:a16="http://schemas.microsoft.com/office/drawing/2014/main" id="{1595D7DB-2A44-00BB-76AF-09C665C6D06B}"/>
              </a:ext>
            </a:extLst>
          </p:cNvPr>
          <p:cNvSpPr txBox="1"/>
          <p:nvPr/>
        </p:nvSpPr>
        <p:spPr>
          <a:xfrm>
            <a:off x="2243921" y="2383691"/>
            <a:ext cx="6174807"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Measuring and reporting on businesses’ ESG performance</a:t>
            </a:r>
          </a:p>
        </p:txBody>
      </p:sp>
      <p:sp>
        <p:nvSpPr>
          <p:cNvPr id="11" name="TextBox 10">
            <a:extLst>
              <a:ext uri="{FF2B5EF4-FFF2-40B4-BE49-F238E27FC236}">
                <a16:creationId xmlns:a16="http://schemas.microsoft.com/office/drawing/2014/main" id="{C6C9DB34-3F52-9DB2-858F-774F5F6DDD24}"/>
              </a:ext>
            </a:extLst>
          </p:cNvPr>
          <p:cNvSpPr txBox="1"/>
          <p:nvPr/>
        </p:nvSpPr>
        <p:spPr>
          <a:xfrm>
            <a:off x="2243910" y="2759776"/>
            <a:ext cx="6174811"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Helvetica Neue" charset="0"/>
                <a:cs typeface="Arial" panose="020B0604020202020204" pitchFamily="34" charset="0"/>
              </a:rPr>
              <a:t>Driving DEI practices in businesses</a:t>
            </a:r>
          </a:p>
        </p:txBody>
      </p:sp>
      <p:sp>
        <p:nvSpPr>
          <p:cNvPr id="17" name="TextBox 16">
            <a:extLst>
              <a:ext uri="{FF2B5EF4-FFF2-40B4-BE49-F238E27FC236}">
                <a16:creationId xmlns:a16="http://schemas.microsoft.com/office/drawing/2014/main" id="{8B93F27A-0292-35B9-5B6C-B8D32E7F9351}"/>
              </a:ext>
            </a:extLst>
          </p:cNvPr>
          <p:cNvSpPr txBox="1"/>
          <p:nvPr/>
        </p:nvSpPr>
        <p:spPr>
          <a:xfrm>
            <a:off x="2243922" y="3511946"/>
            <a:ext cx="6174805" cy="278332"/>
          </a:xfrm>
          <a:prstGeom prst="rect">
            <a:avLst/>
          </a:prstGeom>
          <a:solidFill>
            <a:srgbClr val="9966FF"/>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Speaking out publicly about social and / or environmental issues</a:t>
            </a:r>
          </a:p>
        </p:txBody>
      </p:sp>
      <p:sp>
        <p:nvSpPr>
          <p:cNvPr id="18" name="TextBox 17">
            <a:extLst>
              <a:ext uri="{FF2B5EF4-FFF2-40B4-BE49-F238E27FC236}">
                <a16:creationId xmlns:a16="http://schemas.microsoft.com/office/drawing/2014/main" id="{8E88D6CE-9176-288A-E9F5-FC1858CF537B}"/>
              </a:ext>
            </a:extLst>
          </p:cNvPr>
          <p:cNvSpPr txBox="1"/>
          <p:nvPr/>
        </p:nvSpPr>
        <p:spPr>
          <a:xfrm>
            <a:off x="2243917" y="3135861"/>
            <a:ext cx="6174807"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Driving sustainable environmental practices in businesses</a:t>
            </a:r>
          </a:p>
        </p:txBody>
      </p:sp>
      <p:sp>
        <p:nvSpPr>
          <p:cNvPr id="30" name="TextBox 29">
            <a:extLst>
              <a:ext uri="{FF2B5EF4-FFF2-40B4-BE49-F238E27FC236}">
                <a16:creationId xmlns:a16="http://schemas.microsoft.com/office/drawing/2014/main" id="{A7BA2702-1CA5-61FB-A6D0-772BC70A5265}"/>
              </a:ext>
            </a:extLst>
          </p:cNvPr>
          <p:cNvSpPr txBox="1"/>
          <p:nvPr/>
        </p:nvSpPr>
        <p:spPr>
          <a:xfrm>
            <a:off x="2243918" y="3888031"/>
            <a:ext cx="6174811" cy="278332"/>
          </a:xfrm>
          <a:prstGeom prst="rect">
            <a:avLst/>
          </a:prstGeom>
          <a:solidFill>
            <a:srgbClr val="9966FF"/>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panose="020B0604020202020204" pitchFamily="34" charset="0"/>
                <a:ea typeface="Helvetica Neue" charset="0"/>
                <a:cs typeface="Arial" panose="020B0604020202020204" pitchFamily="34" charset="0"/>
              </a:rPr>
              <a:t>Speaking out publicly about issues that relate to public interest</a:t>
            </a:r>
          </a:p>
        </p:txBody>
      </p:sp>
      <p:sp>
        <p:nvSpPr>
          <p:cNvPr id="54" name="TextBox 53">
            <a:extLst>
              <a:ext uri="{FF2B5EF4-FFF2-40B4-BE49-F238E27FC236}">
                <a16:creationId xmlns:a16="http://schemas.microsoft.com/office/drawing/2014/main" id="{7AADE348-77FC-0936-CC09-B8CE4A991B89}"/>
              </a:ext>
            </a:extLst>
          </p:cNvPr>
          <p:cNvSpPr txBox="1"/>
          <p:nvPr/>
        </p:nvSpPr>
        <p:spPr>
          <a:xfrm>
            <a:off x="2243914" y="4405328"/>
            <a:ext cx="6174805"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Supporting businesses in measuring and reporting their environmental, social and governance practices</a:t>
            </a:r>
          </a:p>
        </p:txBody>
      </p:sp>
      <p:sp>
        <p:nvSpPr>
          <p:cNvPr id="55" name="TextBox 54">
            <a:extLst>
              <a:ext uri="{FF2B5EF4-FFF2-40B4-BE49-F238E27FC236}">
                <a16:creationId xmlns:a16="http://schemas.microsoft.com/office/drawing/2014/main" id="{7E37546D-3166-4D2F-8A29-000D55811F24}"/>
              </a:ext>
            </a:extLst>
          </p:cNvPr>
          <p:cNvSpPr txBox="1"/>
          <p:nvPr/>
        </p:nvSpPr>
        <p:spPr>
          <a:xfrm>
            <a:off x="2243909" y="4769920"/>
            <a:ext cx="6174807" cy="278332"/>
          </a:xfrm>
          <a:prstGeom prst="rect">
            <a:avLst/>
          </a:prstGeom>
          <a:solidFill>
            <a:schemeClr val="bg1">
              <a:lumMod val="95000"/>
            </a:schemeClr>
          </a:solidFill>
          <a:ln>
            <a:noFill/>
          </a:ln>
          <a:effectLst/>
        </p:spPr>
        <p:txBody>
          <a:bodyPr wrap="square" lIns="90000" tIns="54000" rIns="36000" bIns="5400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Encouraging commitment among members towards sustainability and driving ESG measures</a:t>
            </a:r>
          </a:p>
        </p:txBody>
      </p:sp>
      <p:sp>
        <p:nvSpPr>
          <p:cNvPr id="79" name="TextBox 78">
            <a:extLst>
              <a:ext uri="{FF2B5EF4-FFF2-40B4-BE49-F238E27FC236}">
                <a16:creationId xmlns:a16="http://schemas.microsoft.com/office/drawing/2014/main" id="{E7E2185B-DF23-FB95-8E1E-A2AEEF39D3DB}"/>
              </a:ext>
            </a:extLst>
          </p:cNvPr>
          <p:cNvSpPr txBox="1"/>
          <p:nvPr/>
        </p:nvSpPr>
        <p:spPr>
          <a:xfrm>
            <a:off x="2243918" y="5134513"/>
            <a:ext cx="6174805" cy="278332"/>
          </a:xfrm>
          <a:prstGeom prst="rect">
            <a:avLst/>
          </a:prstGeom>
          <a:solidFill>
            <a:schemeClr val="bg1">
              <a:lumMod val="95000"/>
            </a:schemeClr>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Driving improvements in diversity, equity, and inclusion (DEI) in the accountancy sector</a:t>
            </a:r>
          </a:p>
        </p:txBody>
      </p:sp>
      <p:sp>
        <p:nvSpPr>
          <p:cNvPr id="83" name="TextBox 82">
            <a:extLst>
              <a:ext uri="{FF2B5EF4-FFF2-40B4-BE49-F238E27FC236}">
                <a16:creationId xmlns:a16="http://schemas.microsoft.com/office/drawing/2014/main" id="{D3802ABB-F031-B282-58EF-F4B0A9917A39}"/>
              </a:ext>
            </a:extLst>
          </p:cNvPr>
          <p:cNvSpPr txBox="1"/>
          <p:nvPr/>
        </p:nvSpPr>
        <p:spPr>
          <a:xfrm>
            <a:off x="2243910" y="5499106"/>
            <a:ext cx="6174805" cy="278332"/>
          </a:xfrm>
          <a:prstGeom prst="rect">
            <a:avLst/>
          </a:prstGeom>
          <a:solidFill>
            <a:schemeClr val="accent4"/>
          </a:solidFill>
          <a:ln>
            <a:noFill/>
          </a:ln>
          <a:effectLst/>
        </p:spPr>
        <p:txBody>
          <a:bodyPr wrap="square" lIns="90000" tIns="54000" rIns="36000" bIns="54000" rtlCol="0">
            <a:noAutofit/>
          </a:bodyPr>
          <a:lstStyle>
            <a:defPPr>
              <a:defRPr lang="en-US"/>
            </a:defPPr>
            <a:lvl1pPr marR="0" indent="0" algn="ctr" defTabSz="914377" fontAlgn="auto">
              <a:lnSpc>
                <a:spcPct val="100000"/>
              </a:lnSpc>
              <a:spcBef>
                <a:spcPts val="0"/>
              </a:spcBef>
              <a:spcAft>
                <a:spcPts val="0"/>
              </a:spcAft>
              <a:buClrTx/>
              <a:buSzTx/>
              <a:buFontTx/>
              <a:buNone/>
              <a:tabLst/>
              <a:defRPr sz="1200" i="1">
                <a:latin typeface="Arial" panose="020B0604020202020204" pitchFamily="34" charset="0"/>
                <a:ea typeface="Helvetica Neue"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Speaking out publicly about issues that relate to public interest </a:t>
            </a:r>
          </a:p>
        </p:txBody>
      </p:sp>
      <p:sp>
        <p:nvSpPr>
          <p:cNvPr id="15" name="TextBox 14">
            <a:extLst>
              <a:ext uri="{FF2B5EF4-FFF2-40B4-BE49-F238E27FC236}">
                <a16:creationId xmlns:a16="http://schemas.microsoft.com/office/drawing/2014/main" id="{A73DC5EC-9A55-D0C1-1522-CE29FFF9A0C6}"/>
              </a:ext>
            </a:extLst>
          </p:cNvPr>
          <p:cNvSpPr txBox="1"/>
          <p:nvPr/>
        </p:nvSpPr>
        <p:spPr>
          <a:xfrm>
            <a:off x="8779826" y="2367982"/>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38%</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4AAFB5BA-0DF4-0353-384F-A7195828559E}"/>
              </a:ext>
            </a:extLst>
          </p:cNvPr>
          <p:cNvSpPr txBox="1"/>
          <p:nvPr/>
        </p:nvSpPr>
        <p:spPr>
          <a:xfrm>
            <a:off x="9979237" y="2367738"/>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2nd</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D1678472-1EBA-DFF8-3C56-08123D030D98}"/>
              </a:ext>
            </a:extLst>
          </p:cNvPr>
          <p:cNvSpPr txBox="1"/>
          <p:nvPr/>
        </p:nvSpPr>
        <p:spPr>
          <a:xfrm>
            <a:off x="8779826" y="2744204"/>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36%</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13B58B84-9380-2DCD-0BF6-2324D19EDD96}"/>
              </a:ext>
            </a:extLst>
          </p:cNvPr>
          <p:cNvSpPr txBox="1"/>
          <p:nvPr/>
        </p:nvSpPr>
        <p:spPr>
          <a:xfrm>
            <a:off x="9979237" y="2743960"/>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3rd</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6AED4A8A-AC43-56D6-9EE0-08B9A45A7451}"/>
              </a:ext>
            </a:extLst>
          </p:cNvPr>
          <p:cNvSpPr txBox="1"/>
          <p:nvPr/>
        </p:nvSpPr>
        <p:spPr>
          <a:xfrm>
            <a:off x="8779826" y="3120426"/>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34%</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80E1E1E6-D382-17BA-1CE0-4D2E011A0B10}"/>
              </a:ext>
            </a:extLst>
          </p:cNvPr>
          <p:cNvSpPr txBox="1"/>
          <p:nvPr/>
        </p:nvSpPr>
        <p:spPr>
          <a:xfrm>
            <a:off x="9979237" y="3120182"/>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4th</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E2BAA434-30CA-FD13-D186-5E733C439CE1}"/>
              </a:ext>
            </a:extLst>
          </p:cNvPr>
          <p:cNvSpPr txBox="1"/>
          <p:nvPr/>
        </p:nvSpPr>
        <p:spPr>
          <a:xfrm>
            <a:off x="8779826" y="3496648"/>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31%</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DCB30EE3-FC91-ADDB-112B-14977D561207}"/>
              </a:ext>
            </a:extLst>
          </p:cNvPr>
          <p:cNvSpPr txBox="1"/>
          <p:nvPr/>
        </p:nvSpPr>
        <p:spPr>
          <a:xfrm>
            <a:off x="9979237" y="3496404"/>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=5th</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5C972AFB-66EF-5B6F-1F4A-25DBF69600B5}"/>
              </a:ext>
            </a:extLst>
          </p:cNvPr>
          <p:cNvSpPr txBox="1"/>
          <p:nvPr/>
        </p:nvSpPr>
        <p:spPr>
          <a:xfrm>
            <a:off x="8779826" y="3872870"/>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31%</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3EC5FBFB-68F4-6B6D-5BA7-ED22AA58A80B}"/>
              </a:ext>
            </a:extLst>
          </p:cNvPr>
          <p:cNvSpPr txBox="1"/>
          <p:nvPr/>
        </p:nvSpPr>
        <p:spPr>
          <a:xfrm>
            <a:off x="9979237" y="3872626"/>
            <a:ext cx="1121332" cy="282377"/>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=5th</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5E0A1F01-ABF2-B94F-BB43-F9E910696F5E}"/>
              </a:ext>
            </a:extLst>
          </p:cNvPr>
          <p:cNvSpPr txBox="1"/>
          <p:nvPr/>
        </p:nvSpPr>
        <p:spPr>
          <a:xfrm>
            <a:off x="8779826" y="4389585"/>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30%</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id="{3114B139-4956-2123-8C7F-E744B39DBE69}"/>
              </a:ext>
            </a:extLst>
          </p:cNvPr>
          <p:cNvSpPr txBox="1"/>
          <p:nvPr/>
        </p:nvSpPr>
        <p:spPr>
          <a:xfrm>
            <a:off x="9979216" y="4389481"/>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1st</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9766A57C-EBBC-C0D7-4922-18887079D88B}"/>
              </a:ext>
            </a:extLst>
          </p:cNvPr>
          <p:cNvSpPr txBox="1"/>
          <p:nvPr/>
        </p:nvSpPr>
        <p:spPr>
          <a:xfrm>
            <a:off x="8779826" y="4754074"/>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29%</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EE44A4B2-0211-CDF5-15EB-C622A71F88F1}"/>
              </a:ext>
            </a:extLst>
          </p:cNvPr>
          <p:cNvSpPr txBox="1"/>
          <p:nvPr/>
        </p:nvSpPr>
        <p:spPr>
          <a:xfrm>
            <a:off x="9979216" y="4753970"/>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2nd</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961BC99B-842B-84B7-6226-3D5869B31B2D}"/>
              </a:ext>
            </a:extLst>
          </p:cNvPr>
          <p:cNvSpPr txBox="1"/>
          <p:nvPr/>
        </p:nvSpPr>
        <p:spPr>
          <a:xfrm>
            <a:off x="8779826" y="5118459"/>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28%</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89" name="TextBox 88">
            <a:extLst>
              <a:ext uri="{FF2B5EF4-FFF2-40B4-BE49-F238E27FC236}">
                <a16:creationId xmlns:a16="http://schemas.microsoft.com/office/drawing/2014/main" id="{7354D0A3-79E3-E1FC-98BE-882C00E72BCE}"/>
              </a:ext>
            </a:extLst>
          </p:cNvPr>
          <p:cNvSpPr txBox="1"/>
          <p:nvPr/>
        </p:nvSpPr>
        <p:spPr>
          <a:xfrm>
            <a:off x="9979216" y="5118355"/>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3rd</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389FD20D-1ADD-EA76-FB55-3EA6E6718930}"/>
              </a:ext>
            </a:extLst>
          </p:cNvPr>
          <p:cNvSpPr txBox="1"/>
          <p:nvPr/>
        </p:nvSpPr>
        <p:spPr>
          <a:xfrm>
            <a:off x="8779826" y="5482948"/>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26%</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0FD53443-A203-E619-2363-FAFB589A0AB9}"/>
              </a:ext>
            </a:extLst>
          </p:cNvPr>
          <p:cNvSpPr txBox="1"/>
          <p:nvPr/>
        </p:nvSpPr>
        <p:spPr>
          <a:xfrm>
            <a:off x="9979216" y="5482844"/>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4th</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D01859A8-67BA-75BC-1C69-A198BCB098B0}"/>
              </a:ext>
            </a:extLst>
          </p:cNvPr>
          <p:cNvSpPr txBox="1"/>
          <p:nvPr/>
        </p:nvSpPr>
        <p:spPr>
          <a:xfrm>
            <a:off x="8779826" y="5849011"/>
            <a:ext cx="1121332" cy="278332"/>
          </a:xfrm>
          <a:prstGeom prst="rect">
            <a:avLst/>
          </a:prstGeom>
          <a:solidFill>
            <a:srgbClr val="F2F2F2"/>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25%</a:t>
            </a:r>
            <a:endParaRPr kumimoji="0" lang="en-GB" sz="11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A51D9286-BBFC-87F2-1D2D-6232A2AEA785}"/>
              </a:ext>
            </a:extLst>
          </p:cNvPr>
          <p:cNvSpPr txBox="1"/>
          <p:nvPr/>
        </p:nvSpPr>
        <p:spPr>
          <a:xfrm>
            <a:off x="9979216" y="5848907"/>
            <a:ext cx="1121332" cy="278332"/>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5th</a:t>
            </a:r>
            <a:endParaRPr kumimoji="0" lang="en-GB" sz="11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0DB8F492-B362-55B9-28C2-27642B91AA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686" y1="31454" x2="26686" y2="31454"/>
                        <a14:foregroundMark x1="50733" y1="17211" x2="50733" y2="17211"/>
                        <a14:foregroundMark x1="78299" y1="30564" x2="78299" y2="30564"/>
                        <a14:foregroundMark x1="51613" y1="44807" x2="51613" y2="44807"/>
                        <a14:foregroundMark x1="23167" y1="62315" x2="23167" y2="62315"/>
                        <a14:foregroundMark x1="51320" y1="77151" x2="51320" y2="77151"/>
                        <a14:foregroundMark x1="78886" y1="62315" x2="78886" y2="62315"/>
                      </a14:backgroundRemoval>
                    </a14:imgEffect>
                  </a14:imgLayer>
                </a14:imgProps>
              </a:ext>
              <a:ext uri="{28A0092B-C50C-407E-A947-70E740481C1C}">
                <a14:useLocalDpi xmlns:a14="http://schemas.microsoft.com/office/drawing/2010/main" val="0"/>
              </a:ext>
            </a:extLst>
          </a:blip>
          <a:stretch>
            <a:fillRect/>
          </a:stretch>
        </p:blipFill>
        <p:spPr>
          <a:xfrm>
            <a:off x="11355700" y="157500"/>
            <a:ext cx="591942" cy="584999"/>
          </a:xfrm>
          <a:prstGeom prst="rect">
            <a:avLst/>
          </a:prstGeom>
        </p:spPr>
      </p:pic>
      <p:pic>
        <p:nvPicPr>
          <p:cNvPr id="33" name="Picture 32" descr="A picture containing clipart&#10;&#10;Description generated with high confidence">
            <a:extLst>
              <a:ext uri="{FF2B5EF4-FFF2-40B4-BE49-F238E27FC236}">
                <a16:creationId xmlns:a16="http://schemas.microsoft.com/office/drawing/2014/main" id="{E28C01F3-B033-7304-A348-C9F10E8AB3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0665745" y="197203"/>
            <a:ext cx="679608" cy="452431"/>
          </a:xfrm>
          <a:prstGeom prst="rect">
            <a:avLst/>
          </a:prstGeom>
        </p:spPr>
      </p:pic>
      <p:sp>
        <p:nvSpPr>
          <p:cNvPr id="3" name="Rectangle 2">
            <a:extLst>
              <a:ext uri="{FF2B5EF4-FFF2-40B4-BE49-F238E27FC236}">
                <a16:creationId xmlns:a16="http://schemas.microsoft.com/office/drawing/2014/main" id="{C1C8D755-0DE5-D108-423F-0D17FB472B08}"/>
              </a:ext>
            </a:extLst>
          </p:cNvPr>
          <p:cNvSpPr/>
          <p:nvPr/>
        </p:nvSpPr>
        <p:spPr>
          <a:xfrm>
            <a:off x="2174964" y="1975782"/>
            <a:ext cx="9180735" cy="144844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4CBDE64-C55A-F599-B531-F27DFB91284B}"/>
              </a:ext>
            </a:extLst>
          </p:cNvPr>
          <p:cNvSpPr/>
          <p:nvPr/>
        </p:nvSpPr>
        <p:spPr>
          <a:xfrm>
            <a:off x="2243909" y="4264116"/>
            <a:ext cx="9174695" cy="119257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Megaphone outline">
            <a:extLst>
              <a:ext uri="{FF2B5EF4-FFF2-40B4-BE49-F238E27FC236}">
                <a16:creationId xmlns:a16="http://schemas.microsoft.com/office/drawing/2014/main" id="{CAEC5FAA-46ED-CBEC-447D-09B5DF8412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431" y="3333078"/>
            <a:ext cx="914400" cy="914400"/>
          </a:xfrm>
          <a:prstGeom prst="rect">
            <a:avLst/>
          </a:prstGeom>
        </p:spPr>
      </p:pic>
      <p:pic>
        <p:nvPicPr>
          <p:cNvPr id="10" name="Graphic 9" descr="Megaphone outline">
            <a:extLst>
              <a:ext uri="{FF2B5EF4-FFF2-40B4-BE49-F238E27FC236}">
                <a16:creationId xmlns:a16="http://schemas.microsoft.com/office/drawing/2014/main" id="{67A5BE3B-4534-5D08-4CD2-4BB6B463ED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498" y="5273679"/>
            <a:ext cx="914400" cy="914400"/>
          </a:xfrm>
          <a:prstGeom prst="rect">
            <a:avLst/>
          </a:prstGeom>
        </p:spPr>
      </p:pic>
    </p:spTree>
    <p:extLst>
      <p:ext uri="{BB962C8B-B14F-4D97-AF65-F5344CB8AC3E}">
        <p14:creationId xmlns:p14="http://schemas.microsoft.com/office/powerpoint/2010/main" val="1101733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602897" cy="1117229"/>
          </a:xfrm>
        </p:spPr>
        <p:txBody>
          <a:bodyPr/>
          <a:lstStyle/>
          <a:p>
            <a:r>
              <a:rPr lang="en-GB" sz="2400" spc="0">
                <a:latin typeface="Arial" panose="020B0604020202020204" pitchFamily="34" charset="0"/>
                <a:cs typeface="Arial" panose="020B0604020202020204" pitchFamily="34" charset="0"/>
              </a:rPr>
              <a:t>Moving forward, there is appetite for resources from Chartered Accountancy Professional Bodies to guide businesses, as well as greater visibility on partnerships</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239590"/>
            <a:ext cx="9174695" cy="584775"/>
          </a:xfrm>
          <a:prstGeom prst="rect">
            <a:avLst/>
          </a:prstGeom>
          <a:noFill/>
        </p:spPr>
        <p:txBody>
          <a:bodyPr wrap="square" lIns="91440" tIns="45720" rIns="91440" bIns="45720" rtlCol="0" anchor="b">
            <a:spAutoFit/>
          </a:bodyPr>
          <a:lstStyle/>
          <a:p>
            <a:pPr>
              <a:defRPr/>
            </a:pPr>
            <a:r>
              <a:rPr kumimoji="0" lang="en-US" sz="800" b="0" i="0" u="none" strike="noStrike" kern="1200" cap="none" spc="0" normalizeH="0" baseline="0" noProof="0">
                <a:ln>
                  <a:noFill/>
                </a:ln>
                <a:solidFill>
                  <a:srgbClr val="0A0A0A"/>
                </a:solidFill>
                <a:effectLst/>
                <a:uLnTx/>
                <a:uFillTx/>
                <a:latin typeface="Arial"/>
                <a:ea typeface="+mn-ea"/>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Q14. Which, if any, of the following topics would you like to see accountancy professional bodies provide more information and resources on? // </a:t>
            </a:r>
            <a:r>
              <a:rPr kumimoji="0" lang="en-US" sz="800" b="0" i="0" u="none" strike="noStrike" kern="1200" cap="none" spc="0" normalizeH="0" baseline="0" noProof="0">
                <a:ln>
                  <a:noFill/>
                </a:ln>
                <a:solidFill>
                  <a:srgbClr val="0A0A0A"/>
                </a:solidFill>
                <a:effectLst/>
                <a:uLnTx/>
                <a:uFillTx/>
                <a:latin typeface="Arial"/>
                <a:ea typeface="+mn-ea"/>
                <a:cs typeface="Arial"/>
              </a:rPr>
              <a:t>Q108. You mentioned that it was important that accountancy professional bodies partner with the government on key issues to build trust with businesses. Of the following, what do you think are the priorities for where accountancy professional bodies should partner with governments?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a:t>
            </a:r>
            <a:endParaRPr kumimoji="0" lang="en-US" sz="800" b="0" i="0" u="none" strike="noStrike" kern="1200" cap="none" spc="0" normalizeH="0" baseline="0" noProof="0">
              <a:ln>
                <a:noFill/>
              </a:ln>
              <a:solidFill>
                <a:srgbClr val="0A0A0A"/>
              </a:solidFill>
              <a:effectLst/>
              <a:uLnTx/>
              <a:uFillTx/>
              <a:latin typeface="Arial"/>
              <a:ea typeface="+mn-ea"/>
              <a:cs typeface="Arial"/>
            </a:endParaRP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pic>
        <p:nvPicPr>
          <p:cNvPr id="4" name="Picture 3">
            <a:extLst>
              <a:ext uri="{FF2B5EF4-FFF2-40B4-BE49-F238E27FC236}">
                <a16:creationId xmlns:a16="http://schemas.microsoft.com/office/drawing/2014/main" id="{CABBC03A-137C-0A3C-6414-316C1376D1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686" y1="31454" x2="26686" y2="31454"/>
                        <a14:foregroundMark x1="50733" y1="17211" x2="50733" y2="17211"/>
                        <a14:foregroundMark x1="78299" y1="30564" x2="78299" y2="30564"/>
                        <a14:foregroundMark x1="51613" y1="44807" x2="51613" y2="44807"/>
                        <a14:foregroundMark x1="23167" y1="62315" x2="23167" y2="62315"/>
                        <a14:foregroundMark x1="51320" y1="77151" x2="51320" y2="77151"/>
                        <a14:foregroundMark x1="78886" y1="62315" x2="78886" y2="62315"/>
                      </a14:backgroundRemoval>
                    </a14:imgEffect>
                  </a14:imgLayer>
                </a14:imgProps>
              </a:ext>
              <a:ext uri="{28A0092B-C50C-407E-A947-70E740481C1C}">
                <a14:useLocalDpi xmlns:a14="http://schemas.microsoft.com/office/drawing/2010/main" val="0"/>
              </a:ext>
            </a:extLst>
          </a:blip>
          <a:stretch>
            <a:fillRect/>
          </a:stretch>
        </p:blipFill>
        <p:spPr>
          <a:xfrm>
            <a:off x="11355700" y="157500"/>
            <a:ext cx="591942" cy="584999"/>
          </a:xfrm>
          <a:prstGeom prst="rect">
            <a:avLst/>
          </a:prstGeom>
        </p:spPr>
      </p:pic>
      <p:sp>
        <p:nvSpPr>
          <p:cNvPr id="5" name="TextBox 4">
            <a:extLst>
              <a:ext uri="{FF2B5EF4-FFF2-40B4-BE49-F238E27FC236}">
                <a16:creationId xmlns:a16="http://schemas.microsoft.com/office/drawing/2014/main" id="{4BF36D08-5832-EF56-6FF8-AF97A29C851F}"/>
              </a:ext>
            </a:extLst>
          </p:cNvPr>
          <p:cNvSpPr txBox="1"/>
          <p:nvPr/>
        </p:nvSpPr>
        <p:spPr>
          <a:xfrm>
            <a:off x="6356195" y="1918349"/>
            <a:ext cx="3904220" cy="3605757"/>
          </a:xfrm>
          <a:prstGeom prst="rect">
            <a:avLst/>
          </a:prstGeom>
          <a:solidFill>
            <a:srgbClr val="FF505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Verlag Light"/>
              <a:ea typeface="+mn-ea"/>
              <a:cs typeface="+mn-cs"/>
            </a:endParaRPr>
          </a:p>
        </p:txBody>
      </p:sp>
      <p:sp>
        <p:nvSpPr>
          <p:cNvPr id="8" name="TextBox 7">
            <a:extLst>
              <a:ext uri="{FF2B5EF4-FFF2-40B4-BE49-F238E27FC236}">
                <a16:creationId xmlns:a16="http://schemas.microsoft.com/office/drawing/2014/main" id="{B95F759F-27F0-E340-A2DA-30A58E239EF5}"/>
              </a:ext>
            </a:extLst>
          </p:cNvPr>
          <p:cNvSpPr txBox="1"/>
          <p:nvPr/>
        </p:nvSpPr>
        <p:spPr>
          <a:xfrm>
            <a:off x="6534481" y="2055436"/>
            <a:ext cx="3547647" cy="330276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6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34%</a:t>
            </a:r>
            <a:endParaRPr kumimoji="0" lang="en-GB" sz="60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Say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that ESG is one of the top priorities where Chartered Accountancy Professional Bodies should be partnering with governments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Particularly DEI, Climate Change and sustainable development goals</a:t>
            </a: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AE4D6515-BA87-BCFF-C86E-AF180D9D0BB8}"/>
              </a:ext>
            </a:extLst>
          </p:cNvPr>
          <p:cNvCxnSpPr>
            <a:cxnSpLocks/>
          </p:cNvCxnSpPr>
          <p:nvPr/>
        </p:nvCxnSpPr>
        <p:spPr>
          <a:xfrm>
            <a:off x="6579220" y="3008870"/>
            <a:ext cx="3547647" cy="0"/>
          </a:xfrm>
          <a:prstGeom prst="line">
            <a:avLst/>
          </a:prstGeom>
          <a:solidFill>
            <a:srgbClr val="FF5050"/>
          </a:solidFill>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descr="Handshake outline">
            <a:extLst>
              <a:ext uri="{FF2B5EF4-FFF2-40B4-BE49-F238E27FC236}">
                <a16:creationId xmlns:a16="http://schemas.microsoft.com/office/drawing/2014/main" id="{0D2B8740-676A-AB59-07D4-8DBAE2728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2898" y="2094470"/>
            <a:ext cx="914400" cy="914400"/>
          </a:xfrm>
          <a:prstGeom prst="rect">
            <a:avLst/>
          </a:prstGeom>
        </p:spPr>
      </p:pic>
      <p:sp>
        <p:nvSpPr>
          <p:cNvPr id="12" name="TextBox 11">
            <a:extLst>
              <a:ext uri="{FF2B5EF4-FFF2-40B4-BE49-F238E27FC236}">
                <a16:creationId xmlns:a16="http://schemas.microsoft.com/office/drawing/2014/main" id="{B3B2275E-9CFB-67DE-A6B6-F35C5BF4B591}"/>
              </a:ext>
            </a:extLst>
          </p:cNvPr>
          <p:cNvSpPr txBox="1"/>
          <p:nvPr/>
        </p:nvSpPr>
        <p:spPr>
          <a:xfrm>
            <a:off x="1777360" y="1918349"/>
            <a:ext cx="3904220" cy="3605757"/>
          </a:xfrm>
          <a:prstGeom prst="rect">
            <a:avLst/>
          </a:prstGeom>
          <a:solidFill>
            <a:srgbClr val="FF5050"/>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Verlag Light"/>
              <a:ea typeface="+mn-ea"/>
              <a:cs typeface="+mn-cs"/>
            </a:endParaRPr>
          </a:p>
        </p:txBody>
      </p:sp>
      <p:sp>
        <p:nvSpPr>
          <p:cNvPr id="13" name="TextBox 12">
            <a:extLst>
              <a:ext uri="{FF2B5EF4-FFF2-40B4-BE49-F238E27FC236}">
                <a16:creationId xmlns:a16="http://schemas.microsoft.com/office/drawing/2014/main" id="{11321F62-680D-AEBC-F859-DC941D4B3E09}"/>
              </a:ext>
            </a:extLst>
          </p:cNvPr>
          <p:cNvSpPr txBox="1"/>
          <p:nvPr/>
        </p:nvSpPr>
        <p:spPr>
          <a:xfrm>
            <a:off x="1955646" y="2055436"/>
            <a:ext cx="3547647" cy="254063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6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45%</a:t>
            </a:r>
            <a:endParaRPr kumimoji="0" lang="en-GB" sz="60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Say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that ESG is an area they’d  like to see more resources from Chartered Accountancy Professional Bodies on</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a:solidFill>
                <a:srgbClr val="FFFFFF"/>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24DB1D9-CF50-C2F3-566E-8DAE6747A936}"/>
              </a:ext>
            </a:extLst>
          </p:cNvPr>
          <p:cNvCxnSpPr>
            <a:cxnSpLocks/>
          </p:cNvCxnSpPr>
          <p:nvPr/>
        </p:nvCxnSpPr>
        <p:spPr>
          <a:xfrm>
            <a:off x="2000385" y="3008870"/>
            <a:ext cx="3547647" cy="0"/>
          </a:xfrm>
          <a:prstGeom prst="line">
            <a:avLst/>
          </a:prstGeom>
          <a:solidFill>
            <a:srgbClr val="FF5050"/>
          </a:solidFill>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Folder Search outline">
            <a:extLst>
              <a:ext uri="{FF2B5EF4-FFF2-40B4-BE49-F238E27FC236}">
                <a16:creationId xmlns:a16="http://schemas.microsoft.com/office/drawing/2014/main" id="{3A291BF2-D618-A231-6825-448F27CEF3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0955" y="2055436"/>
            <a:ext cx="914400" cy="914400"/>
          </a:xfrm>
          <a:prstGeom prst="rect">
            <a:avLst/>
          </a:prstGeom>
        </p:spPr>
      </p:pic>
    </p:spTree>
    <p:extLst>
      <p:ext uri="{BB962C8B-B14F-4D97-AF65-F5344CB8AC3E}">
        <p14:creationId xmlns:p14="http://schemas.microsoft.com/office/powerpoint/2010/main" val="182852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0A61-8683-44C9-B92E-6B8D4443A3BB}"/>
              </a:ext>
            </a:extLst>
          </p:cNvPr>
          <p:cNvSpPr>
            <a:spLocks noGrp="1"/>
          </p:cNvSpPr>
          <p:nvPr>
            <p:ph type="title"/>
          </p:nvPr>
        </p:nvSpPr>
        <p:spPr>
          <a:xfrm>
            <a:off x="609600" y="2343706"/>
            <a:ext cx="2997200" cy="2114425"/>
          </a:xfrm>
        </p:spPr>
        <p:txBody>
          <a:bodyPr/>
          <a:lstStyle/>
          <a:p>
            <a:r>
              <a:rPr lang="en-GB"/>
              <a:t>Chartered Accountants have a key opportunity to capitalise on their position as data guardians</a:t>
            </a:r>
          </a:p>
        </p:txBody>
      </p:sp>
      <p:sp>
        <p:nvSpPr>
          <p:cNvPr id="3" name="Slide Number Placeholder 2">
            <a:extLst>
              <a:ext uri="{FF2B5EF4-FFF2-40B4-BE49-F238E27FC236}">
                <a16:creationId xmlns:a16="http://schemas.microsoft.com/office/drawing/2014/main" id="{7D242BC2-2584-4DEC-89E2-EB81B7B08F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625C4B-B71B-4BE7-9266-E8021570290B}" type="slidenum">
              <a:rPr kumimoji="0" lang="en-US" sz="900" b="0" i="0" u="none" strike="noStrike" kern="1200" cap="none" spc="0" normalizeH="0" baseline="0" noProof="0" smtClean="0">
                <a:ln>
                  <a:noFill/>
                </a:ln>
                <a:solidFill>
                  <a:srgbClr val="FFFFFF"/>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FFFFFF"/>
              </a:solidFill>
              <a:effectLst/>
              <a:uLnTx/>
              <a:uFillTx/>
              <a:latin typeface="Verlag Bold" pitchFamily="50" charset="0"/>
              <a:ea typeface="+mn-ea"/>
              <a:cs typeface="+mn-cs"/>
            </a:endParaRPr>
          </a:p>
        </p:txBody>
      </p:sp>
    </p:spTree>
    <p:extLst>
      <p:ext uri="{BB962C8B-B14F-4D97-AF65-F5344CB8AC3E}">
        <p14:creationId xmlns:p14="http://schemas.microsoft.com/office/powerpoint/2010/main" val="2137756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eople in an office">
            <a:extLst>
              <a:ext uri="{FF2B5EF4-FFF2-40B4-BE49-F238E27FC236}">
                <a16:creationId xmlns:a16="http://schemas.microsoft.com/office/drawing/2014/main" id="{58ACC7A2-CAE2-4DA9-BC34-3AC9B025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67" b="7667"/>
          <a:stretch/>
        </p:blipFill>
        <p:spPr bwMode="auto">
          <a:xfrm>
            <a:off x="0" y="-1"/>
            <a:ext cx="12192000" cy="68687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AF7CAB-BDE6-461A-9A34-5DA1FD0AAB9E}"/>
              </a:ext>
            </a:extLst>
          </p:cNvPr>
          <p:cNvSpPr/>
          <p:nvPr/>
        </p:nvSpPr>
        <p:spPr>
          <a:xfrm>
            <a:off x="0" y="-1"/>
            <a:ext cx="12192000" cy="6868733"/>
          </a:xfrm>
          <a:prstGeom prst="rect">
            <a:avLst/>
          </a:prstGeom>
          <a:solidFill>
            <a:srgbClr val="10141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4" name="Title 3">
            <a:extLst>
              <a:ext uri="{FF2B5EF4-FFF2-40B4-BE49-F238E27FC236}">
                <a16:creationId xmlns:a16="http://schemas.microsoft.com/office/drawing/2014/main" id="{1AE1A45F-44E4-4900-BB2E-B9482EB01891}"/>
              </a:ext>
            </a:extLst>
          </p:cNvPr>
          <p:cNvSpPr>
            <a:spLocks noGrp="1"/>
          </p:cNvSpPr>
          <p:nvPr>
            <p:ph type="title"/>
          </p:nvPr>
        </p:nvSpPr>
        <p:spPr>
          <a:xfrm>
            <a:off x="609600" y="3189494"/>
            <a:ext cx="10972800" cy="1615827"/>
          </a:xfrm>
        </p:spPr>
        <p:txBody>
          <a:bodyPr/>
          <a:lstStyle/>
          <a:p>
            <a:r>
              <a:rPr lang="en-GB" cap="all">
                <a:solidFill>
                  <a:srgbClr val="FFFFFF"/>
                </a:solidFill>
                <a:latin typeface="Arial" panose="020B0604020202020204" pitchFamily="34" charset="0"/>
                <a:cs typeface="Arial" panose="020B0604020202020204" pitchFamily="34" charset="0"/>
              </a:rPr>
              <a:t>AS TECHNOLOGY ADVANCES AND RISK INCREASES, Control over data is becoming more important THAN EVER</a:t>
            </a:r>
            <a:endParaRPr lang="en-GB"/>
          </a:p>
        </p:txBody>
      </p:sp>
      <p:sp>
        <p:nvSpPr>
          <p:cNvPr id="2" name="Slide Number Placeholder 1">
            <a:extLst>
              <a:ext uri="{FF2B5EF4-FFF2-40B4-BE49-F238E27FC236}">
                <a16:creationId xmlns:a16="http://schemas.microsoft.com/office/drawing/2014/main" id="{941BF22F-BE28-481A-82E3-FCCB1318EF9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FFFFFF"/>
                </a:solidFill>
                <a:effectLst/>
                <a:uLnTx/>
                <a:uFillTx/>
                <a:latin typeface="Verlag Book"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FFFFFF"/>
              </a:solidFill>
              <a:effectLst/>
              <a:uLnTx/>
              <a:uFillTx/>
              <a:latin typeface="Verlag Book" pitchFamily="50" charset="0"/>
              <a:ea typeface="+mn-ea"/>
              <a:cs typeface="+mn-cs"/>
            </a:endParaRPr>
          </a:p>
        </p:txBody>
      </p:sp>
      <p:sp>
        <p:nvSpPr>
          <p:cNvPr id="15" name="Footer Placeholder 4">
            <a:extLst>
              <a:ext uri="{FF2B5EF4-FFF2-40B4-BE49-F238E27FC236}">
                <a16:creationId xmlns:a16="http://schemas.microsoft.com/office/drawing/2014/main" id="{542570F7-1A1E-4835-BE5E-0B944B4D187A}"/>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cxnSp>
        <p:nvCxnSpPr>
          <p:cNvPr id="29" name="Straight Connector 28">
            <a:extLst>
              <a:ext uri="{FF2B5EF4-FFF2-40B4-BE49-F238E27FC236}">
                <a16:creationId xmlns:a16="http://schemas.microsoft.com/office/drawing/2014/main" id="{A187190D-8A97-43BA-8286-D94C23D2043E}"/>
              </a:ext>
            </a:extLst>
          </p:cNvPr>
          <p:cNvCxnSpPr>
            <a:cxnSpLocks/>
          </p:cNvCxnSpPr>
          <p:nvPr/>
        </p:nvCxnSpPr>
        <p:spPr>
          <a:xfrm flipH="1">
            <a:off x="623460" y="2969654"/>
            <a:ext cx="20116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2FA55300-6DD8-4F35-99FD-7DF5C3B6D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4" y="422184"/>
            <a:ext cx="859393" cy="51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336567" cy="784830"/>
          </a:xfrm>
        </p:spPr>
        <p:txBody>
          <a:bodyPr/>
          <a:lstStyle/>
          <a:p>
            <a:r>
              <a:rPr lang="en-GB" sz="2400" spc="0" dirty="0">
                <a:latin typeface="Arial" panose="020B0604020202020204" pitchFamily="34" charset="0"/>
                <a:cs typeface="Arial" panose="020B0604020202020204" pitchFamily="34" charset="0"/>
              </a:rPr>
              <a:t>Data accuracy and misinformation are key </a:t>
            </a:r>
            <a:r>
              <a:rPr lang="en-GB" sz="2400" spc="0">
                <a:latin typeface="Arial" panose="020B0604020202020204" pitchFamily="34" charset="0"/>
                <a:cs typeface="Arial" panose="020B0604020202020204" pitchFamily="34" charset="0"/>
              </a:rPr>
              <a:t>concerns for </a:t>
            </a:r>
            <a:r>
              <a:rPr lang="en-GB" sz="2400" spc="0" dirty="0">
                <a:latin typeface="Arial" panose="020B0604020202020204" pitchFamily="34" charset="0"/>
                <a:cs typeface="Arial" panose="020B0604020202020204" pitchFamily="34" charset="0"/>
              </a:rPr>
              <a:t>Financial Decision Makers in our study, especially for those working in bigger organisations</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216877"/>
            <a:ext cx="9174695" cy="461665"/>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Q104. </a:t>
            </a:r>
            <a:r>
              <a:rPr kumimoji="0" lang="en-US" sz="800" b="0" i="0" u="none" strike="noStrike" kern="1200" cap="none" spc="0" normalizeH="0" baseline="0" noProof="0">
                <a:ln>
                  <a:noFill/>
                </a:ln>
                <a:solidFill>
                  <a:srgbClr val="0A0A0A"/>
                </a:solidFill>
                <a:effectLst/>
                <a:uLnTx/>
                <a:uFillTx/>
                <a:latin typeface="Arial"/>
                <a:ea typeface="+mn-ea"/>
                <a:cs typeface="Arial"/>
              </a:rPr>
              <a:t>Still thinking about the role of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0A0A0A"/>
                </a:solidFill>
                <a:latin typeface="Arial"/>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 </a:t>
            </a:r>
            <a:r>
              <a:rPr lang="en-GB" sz="800">
                <a:solidFill>
                  <a:srgbClr val="0A0A0A"/>
                </a:solidFill>
                <a:latin typeface="Arial"/>
                <a:cs typeface="Arial"/>
              </a:rPr>
              <a:t>[England (400), Wales (101), Scotland (150), NI (50), ROI (200), Australia (125), NZ (125), RSA (200), Small organisations (635), Medium organisations (416), Large organisations (300)]</a:t>
            </a:r>
            <a:endParaRPr kumimoji="0" lang="en-GB" sz="800" b="0" i="0" u="none" strike="noStrike" kern="1200" cap="none" spc="0" normalizeH="0" baseline="0" noProof="0">
              <a:ln>
                <a:noFill/>
              </a:ln>
              <a:solidFill>
                <a:srgbClr val="0A0A0A"/>
              </a:solidFill>
              <a:effectLst/>
              <a:uLnTx/>
              <a:uFillTx/>
              <a:latin typeface="Arial"/>
              <a:ea typeface="+mn-ea"/>
              <a:cs typeface="Arial"/>
            </a:endParaRP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27</a:t>
            </a:fld>
            <a:endParaRPr lang="en-US" sz="900" i="0">
              <a:solidFill>
                <a:srgbClr val="0A0A0A"/>
              </a:solidFill>
              <a:latin typeface="Verlag Bold" pitchFamily="50" charset="0"/>
            </a:endParaRPr>
          </a:p>
        </p:txBody>
      </p:sp>
      <p:grpSp>
        <p:nvGrpSpPr>
          <p:cNvPr id="4" name="Group 3">
            <a:extLst>
              <a:ext uri="{FF2B5EF4-FFF2-40B4-BE49-F238E27FC236}">
                <a16:creationId xmlns:a16="http://schemas.microsoft.com/office/drawing/2014/main" id="{CDAE55C9-62B7-E5FF-E442-ACE82C417CF5}"/>
              </a:ext>
            </a:extLst>
          </p:cNvPr>
          <p:cNvGrpSpPr/>
          <p:nvPr/>
        </p:nvGrpSpPr>
        <p:grpSpPr>
          <a:xfrm>
            <a:off x="609601" y="3306659"/>
            <a:ext cx="3891378" cy="1052998"/>
            <a:chOff x="8342558" y="4432254"/>
            <a:chExt cx="3345285" cy="627915"/>
          </a:xfrm>
        </p:grpSpPr>
        <p:sp>
          <p:nvSpPr>
            <p:cNvPr id="10" name="Rectangle 9">
              <a:extLst>
                <a:ext uri="{FF2B5EF4-FFF2-40B4-BE49-F238E27FC236}">
                  <a16:creationId xmlns:a16="http://schemas.microsoft.com/office/drawing/2014/main" id="{C325D7FB-4520-6F2B-5849-9F1A25C86308}"/>
                </a:ext>
              </a:extLst>
            </p:cNvPr>
            <p:cNvSpPr/>
            <p:nvPr/>
          </p:nvSpPr>
          <p:spPr>
            <a:xfrm>
              <a:off x="8452146" y="4511311"/>
              <a:ext cx="3235697" cy="548858"/>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08573A3-C768-59AB-FBC8-C6C9D8A4491C}"/>
                </a:ext>
              </a:extLst>
            </p:cNvPr>
            <p:cNvSpPr/>
            <p:nvPr/>
          </p:nvSpPr>
          <p:spPr>
            <a:xfrm>
              <a:off x="8342558" y="4432254"/>
              <a:ext cx="3235697" cy="548858"/>
            </a:xfrm>
            <a:prstGeom prst="rect">
              <a:avLst/>
            </a:prstGeom>
            <a:solidFill>
              <a:schemeClr val="bg1"/>
            </a:solidFill>
            <a:ln>
              <a:solidFill>
                <a:schemeClr val="tx1"/>
              </a:solidFill>
            </a:ln>
          </p:spPr>
          <p:txBody>
            <a:bodyPr wrap="square" lIns="90000" tIns="90000" rIns="91440" bIns="90000" rtlCol="0" anchor="ctr" anchorCtr="0">
              <a:spAutoFit/>
            </a:bodyPr>
            <a:lstStyle/>
            <a:p>
              <a:pPr fontAlgn="t"/>
              <a:r>
                <a:rPr lang="en-US" sz="1600" i="0" u="none" strike="noStrike">
                  <a:solidFill>
                    <a:srgbClr val="000000"/>
                  </a:solidFill>
                  <a:effectLst/>
                  <a:latin typeface="Arial" panose="020B0604020202020204" pitchFamily="34" charset="0"/>
                </a:rPr>
                <a:t>Say </a:t>
              </a:r>
              <a:r>
                <a:rPr lang="en-GB" sz="1600" i="0" u="none" strike="noStrike">
                  <a:solidFill>
                    <a:srgbClr val="000000"/>
                  </a:solidFill>
                  <a:effectLst/>
                  <a:latin typeface="Arial" panose="020B0604020202020204" pitchFamily="34" charset="0"/>
                </a:rPr>
                <a:t>challenges relating to data accuracy and misinformation are key concerns for my business </a:t>
              </a:r>
              <a:r>
                <a:rPr lang="en-US" sz="1600" i="0" u="none" strike="noStrike">
                  <a:solidFill>
                    <a:srgbClr val="000000"/>
                  </a:solidFill>
                  <a:effectLst/>
                  <a:latin typeface="Arial" panose="020B0604020202020204" pitchFamily="34" charset="0"/>
                </a:rPr>
                <a:t>(68%)</a:t>
              </a:r>
            </a:p>
          </p:txBody>
        </p:sp>
      </p:grpSp>
      <p:sp>
        <p:nvSpPr>
          <p:cNvPr id="12" name="TextBox 11">
            <a:extLst>
              <a:ext uri="{FF2B5EF4-FFF2-40B4-BE49-F238E27FC236}">
                <a16:creationId xmlns:a16="http://schemas.microsoft.com/office/drawing/2014/main" id="{EF798A84-7CF8-3DA9-4FD8-5B4E24852875}"/>
              </a:ext>
            </a:extLst>
          </p:cNvPr>
          <p:cNvSpPr txBox="1"/>
          <p:nvPr/>
        </p:nvSpPr>
        <p:spPr>
          <a:xfrm>
            <a:off x="609601" y="1912079"/>
            <a:ext cx="3763901" cy="1323439"/>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in 10</a:t>
            </a:r>
          </a:p>
        </p:txBody>
      </p:sp>
      <p:graphicFrame>
        <p:nvGraphicFramePr>
          <p:cNvPr id="15" name="Chart 14">
            <a:extLst>
              <a:ext uri="{FF2B5EF4-FFF2-40B4-BE49-F238E27FC236}">
                <a16:creationId xmlns:a16="http://schemas.microsoft.com/office/drawing/2014/main" id="{8AE08C13-4D66-9BA7-2B98-2353E118A3DD}"/>
              </a:ext>
            </a:extLst>
          </p:cNvPr>
          <p:cNvGraphicFramePr/>
          <p:nvPr>
            <p:extLst>
              <p:ext uri="{D42A27DB-BD31-4B8C-83A1-F6EECF244321}">
                <p14:modId xmlns:p14="http://schemas.microsoft.com/office/powerpoint/2010/main" val="3099570679"/>
              </p:ext>
            </p:extLst>
          </p:nvPr>
        </p:nvGraphicFramePr>
        <p:xfrm>
          <a:off x="5149049" y="2709022"/>
          <a:ext cx="6798593" cy="2987240"/>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Connector 29">
            <a:extLst>
              <a:ext uri="{FF2B5EF4-FFF2-40B4-BE49-F238E27FC236}">
                <a16:creationId xmlns:a16="http://schemas.microsoft.com/office/drawing/2014/main" id="{5223210D-B31D-E4F2-CC5F-F743D6BAA60C}"/>
              </a:ext>
            </a:extLst>
          </p:cNvPr>
          <p:cNvCxnSpPr>
            <a:cxnSpLocks/>
          </p:cNvCxnSpPr>
          <p:nvPr/>
        </p:nvCxnSpPr>
        <p:spPr>
          <a:xfrm>
            <a:off x="4876925" y="2174704"/>
            <a:ext cx="0" cy="36887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7104C1-8ED5-F18B-69EE-BFD3A793B5FB}"/>
              </a:ext>
            </a:extLst>
          </p:cNvPr>
          <p:cNvSpPr/>
          <p:nvPr/>
        </p:nvSpPr>
        <p:spPr>
          <a:xfrm>
            <a:off x="5149047" y="2255354"/>
            <a:ext cx="679859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Who </a:t>
            </a:r>
            <a:r>
              <a:rPr kumimoji="0" lang="en-GB"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say challenges relating to data accuracy and misinformation are key concerns for my business </a:t>
            </a: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(NET Agree)</a:t>
            </a:r>
            <a:r>
              <a:rPr lang="en-US" sz="1200" b="1">
                <a:solidFill>
                  <a:srgbClr val="0A0A0A"/>
                </a:solidFill>
                <a:latin typeface="Arial" panose="020B0604020202020204" pitchFamily="34" charset="0"/>
                <a:cs typeface="Arial" panose="020B0604020202020204" pitchFamily="34" charset="0"/>
              </a:rPr>
              <a:t> </a:t>
            </a:r>
          </a:p>
        </p:txBody>
      </p:sp>
      <p:grpSp>
        <p:nvGrpSpPr>
          <p:cNvPr id="3" name="Group 2">
            <a:extLst>
              <a:ext uri="{FF2B5EF4-FFF2-40B4-BE49-F238E27FC236}">
                <a16:creationId xmlns:a16="http://schemas.microsoft.com/office/drawing/2014/main" id="{0F309F38-82AF-4F4A-D464-AA251028956A}"/>
              </a:ext>
            </a:extLst>
          </p:cNvPr>
          <p:cNvGrpSpPr/>
          <p:nvPr/>
        </p:nvGrpSpPr>
        <p:grpSpPr>
          <a:xfrm>
            <a:off x="750726" y="4492234"/>
            <a:ext cx="3476618" cy="1206706"/>
            <a:chOff x="750726" y="4492234"/>
            <a:chExt cx="3476618" cy="1206706"/>
          </a:xfrm>
        </p:grpSpPr>
        <p:pic>
          <p:nvPicPr>
            <p:cNvPr id="41" name="Graphic 40" descr="Modern architecture with solid fill">
              <a:extLst>
                <a:ext uri="{FF2B5EF4-FFF2-40B4-BE49-F238E27FC236}">
                  <a16:creationId xmlns:a16="http://schemas.microsoft.com/office/drawing/2014/main" id="{501289A2-BF68-D5E8-059C-C46CAF358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986" y="4506623"/>
              <a:ext cx="669127" cy="669127"/>
            </a:xfrm>
            <a:prstGeom prst="rect">
              <a:avLst/>
            </a:prstGeom>
          </p:spPr>
        </p:pic>
        <p:pic>
          <p:nvPicPr>
            <p:cNvPr id="45" name="Graphic 44" descr="City with solid fill">
              <a:extLst>
                <a:ext uri="{FF2B5EF4-FFF2-40B4-BE49-F238E27FC236}">
                  <a16:creationId xmlns:a16="http://schemas.microsoft.com/office/drawing/2014/main" id="{6C716174-7922-6E48-2B3A-C6CA587390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9536" y="4507221"/>
              <a:ext cx="669124" cy="669124"/>
            </a:xfrm>
            <a:prstGeom prst="rect">
              <a:avLst/>
            </a:prstGeom>
          </p:spPr>
        </p:pic>
        <p:pic>
          <p:nvPicPr>
            <p:cNvPr id="48" name="Graphic 47" descr="House with solid fill">
              <a:extLst>
                <a:ext uri="{FF2B5EF4-FFF2-40B4-BE49-F238E27FC236}">
                  <a16:creationId xmlns:a16="http://schemas.microsoft.com/office/drawing/2014/main" id="{B2CA2CBB-45B0-6492-77A1-2626084D07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4198" y="4492234"/>
              <a:ext cx="669123" cy="669123"/>
            </a:xfrm>
            <a:prstGeom prst="rect">
              <a:avLst/>
            </a:prstGeom>
          </p:spPr>
        </p:pic>
        <p:sp>
          <p:nvSpPr>
            <p:cNvPr id="49" name="Rectangle 48">
              <a:extLst>
                <a:ext uri="{FF2B5EF4-FFF2-40B4-BE49-F238E27FC236}">
                  <a16:creationId xmlns:a16="http://schemas.microsoft.com/office/drawing/2014/main" id="{97143316-5927-3A7D-4E1A-11711A121D0D}"/>
                </a:ext>
              </a:extLst>
            </p:cNvPr>
            <p:cNvSpPr/>
            <p:nvPr/>
          </p:nvSpPr>
          <p:spPr>
            <a:xfrm>
              <a:off x="750726" y="5094848"/>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Small organisation</a:t>
              </a:r>
            </a:p>
          </p:txBody>
        </p:sp>
        <p:sp>
          <p:nvSpPr>
            <p:cNvPr id="50" name="Rectangle 49">
              <a:extLst>
                <a:ext uri="{FF2B5EF4-FFF2-40B4-BE49-F238E27FC236}">
                  <a16:creationId xmlns:a16="http://schemas.microsoft.com/office/drawing/2014/main" id="{91664E77-B0B4-BBF4-B393-1E831ACEDD56}"/>
                </a:ext>
              </a:extLst>
            </p:cNvPr>
            <p:cNvSpPr/>
            <p:nvPr/>
          </p:nvSpPr>
          <p:spPr>
            <a:xfrm>
              <a:off x="1920656" y="5094848"/>
              <a:ext cx="11367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a:solidFill>
                    <a:srgbClr val="0A0A0A"/>
                  </a:solidFill>
                  <a:latin typeface="Arial" panose="020B0604020202020204" pitchFamily="34" charset="0"/>
                  <a:cs typeface="Arial" panose="020B0604020202020204" pitchFamily="34" charset="0"/>
                </a:rPr>
                <a:t>Medium</a:t>
              </a: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organisation</a:t>
              </a:r>
            </a:p>
          </p:txBody>
        </p:sp>
        <p:sp>
          <p:nvSpPr>
            <p:cNvPr id="51" name="Rectangle 50">
              <a:extLst>
                <a:ext uri="{FF2B5EF4-FFF2-40B4-BE49-F238E27FC236}">
                  <a16:creationId xmlns:a16="http://schemas.microsoft.com/office/drawing/2014/main" id="{AAF2EFC8-E2B6-35CC-5370-5B7F0FF37620}"/>
                </a:ext>
              </a:extLst>
            </p:cNvPr>
            <p:cNvSpPr/>
            <p:nvPr/>
          </p:nvSpPr>
          <p:spPr>
            <a:xfrm>
              <a:off x="3093206" y="5093536"/>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Large organisation</a:t>
              </a:r>
            </a:p>
          </p:txBody>
        </p:sp>
        <p:sp>
          <p:nvSpPr>
            <p:cNvPr id="52" name="TextBox 51">
              <a:extLst>
                <a:ext uri="{FF2B5EF4-FFF2-40B4-BE49-F238E27FC236}">
                  <a16:creationId xmlns:a16="http://schemas.microsoft.com/office/drawing/2014/main" id="{C34CBD62-00D8-6710-0BE8-500386E2F248}"/>
                </a:ext>
              </a:extLst>
            </p:cNvPr>
            <p:cNvSpPr txBox="1"/>
            <p:nvPr/>
          </p:nvSpPr>
          <p:spPr>
            <a:xfrm>
              <a:off x="98226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53" name="TextBox 52">
              <a:extLst>
                <a:ext uri="{FF2B5EF4-FFF2-40B4-BE49-F238E27FC236}">
                  <a16:creationId xmlns:a16="http://schemas.microsoft.com/office/drawing/2014/main" id="{7DCE4A03-0AD5-13DA-4363-5FA0B2A6471D}"/>
                </a:ext>
              </a:extLst>
            </p:cNvPr>
            <p:cNvSpPr txBox="1"/>
            <p:nvPr/>
          </p:nvSpPr>
          <p:spPr>
            <a:xfrm>
              <a:off x="215350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75%</a:t>
              </a:r>
            </a:p>
          </p:txBody>
        </p:sp>
        <p:sp>
          <p:nvSpPr>
            <p:cNvPr id="54" name="TextBox 53">
              <a:extLst>
                <a:ext uri="{FF2B5EF4-FFF2-40B4-BE49-F238E27FC236}">
                  <a16:creationId xmlns:a16="http://schemas.microsoft.com/office/drawing/2014/main" id="{2F724E1D-3838-842A-1FE6-BF9860080B96}"/>
                </a:ext>
              </a:extLst>
            </p:cNvPr>
            <p:cNvSpPr txBox="1"/>
            <p:nvPr/>
          </p:nvSpPr>
          <p:spPr>
            <a:xfrm>
              <a:off x="3324749" y="5357708"/>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84%</a:t>
              </a:r>
            </a:p>
          </p:txBody>
        </p:sp>
      </p:grpSp>
    </p:spTree>
    <p:extLst>
      <p:ext uri="{BB962C8B-B14F-4D97-AF65-F5344CB8AC3E}">
        <p14:creationId xmlns:p14="http://schemas.microsoft.com/office/powerpoint/2010/main" val="417938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ight Arrow 15">
            <a:extLst>
              <a:ext uri="{FF2B5EF4-FFF2-40B4-BE49-F238E27FC236}">
                <a16:creationId xmlns:a16="http://schemas.microsoft.com/office/drawing/2014/main" id="{72396AFA-F25B-8386-0807-F0A33FDBCAA4}"/>
              </a:ext>
            </a:extLst>
          </p:cNvPr>
          <p:cNvSpPr/>
          <p:nvPr/>
        </p:nvSpPr>
        <p:spPr>
          <a:xfrm>
            <a:off x="5489069" y="4957453"/>
            <a:ext cx="683309" cy="512233"/>
          </a:xfrm>
          <a:prstGeom prst="rightArrow">
            <a:avLst>
              <a:gd name="adj1" fmla="val 50000"/>
              <a:gd name="adj2" fmla="val 0"/>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
        <p:nvSpPr>
          <p:cNvPr id="56" name="Right Arrow 15">
            <a:extLst>
              <a:ext uri="{FF2B5EF4-FFF2-40B4-BE49-F238E27FC236}">
                <a16:creationId xmlns:a16="http://schemas.microsoft.com/office/drawing/2014/main" id="{922CB3BD-C812-A5C4-3559-62B66BCD3CC5}"/>
              </a:ext>
            </a:extLst>
          </p:cNvPr>
          <p:cNvSpPr/>
          <p:nvPr/>
        </p:nvSpPr>
        <p:spPr>
          <a:xfrm>
            <a:off x="5489068" y="2398491"/>
            <a:ext cx="683309" cy="512233"/>
          </a:xfrm>
          <a:prstGeom prst="rightArrow">
            <a:avLst>
              <a:gd name="adj1" fmla="val 50000"/>
              <a:gd name="adj2" fmla="val 0"/>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
        <p:nvSpPr>
          <p:cNvPr id="49" name="Right Arrow 15">
            <a:extLst>
              <a:ext uri="{FF2B5EF4-FFF2-40B4-BE49-F238E27FC236}">
                <a16:creationId xmlns:a16="http://schemas.microsoft.com/office/drawing/2014/main" id="{01FFEB34-29F9-DCDE-54B1-FCD82C16D5ED}"/>
              </a:ext>
            </a:extLst>
          </p:cNvPr>
          <p:cNvSpPr/>
          <p:nvPr/>
        </p:nvSpPr>
        <p:spPr>
          <a:xfrm>
            <a:off x="5529263" y="2401724"/>
            <a:ext cx="683309" cy="512233"/>
          </a:xfrm>
          <a:prstGeom prst="rightArrow">
            <a:avLst>
              <a:gd name="adj1" fmla="val 50000"/>
              <a:gd name="adj2" fmla="val 0"/>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
        <p:nvSpPr>
          <p:cNvPr id="54" name="Right Arrow 15">
            <a:extLst>
              <a:ext uri="{FF2B5EF4-FFF2-40B4-BE49-F238E27FC236}">
                <a16:creationId xmlns:a16="http://schemas.microsoft.com/office/drawing/2014/main" id="{26215D71-AB5D-1C61-54B8-20854E66A505}"/>
              </a:ext>
            </a:extLst>
          </p:cNvPr>
          <p:cNvSpPr/>
          <p:nvPr/>
        </p:nvSpPr>
        <p:spPr>
          <a:xfrm>
            <a:off x="5491478" y="3682097"/>
            <a:ext cx="683309" cy="512233"/>
          </a:xfrm>
          <a:prstGeom prst="rightArrow">
            <a:avLst>
              <a:gd name="adj1" fmla="val 50000"/>
              <a:gd name="adj2" fmla="val 0"/>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1083290" cy="784830"/>
          </a:xfrm>
        </p:spPr>
        <p:txBody>
          <a:bodyPr/>
          <a:lstStyle/>
          <a:p>
            <a:r>
              <a:rPr lang="en-GB" sz="2400" spc="0">
                <a:latin typeface="Arial" panose="020B0604020202020204" pitchFamily="34" charset="0"/>
                <a:cs typeface="Arial" panose="020B0604020202020204" pitchFamily="34" charset="0"/>
              </a:rPr>
              <a:t>FDMs recognise the role that Chartered Accountants can have in ensuring data governance - leading their organisations to use Chartered Accountants more</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28</a:t>
            </a:fld>
            <a:endParaRPr lang="en-US" sz="900" i="0">
              <a:solidFill>
                <a:srgbClr val="0A0A0A"/>
              </a:solidFill>
              <a:latin typeface="Verlag Bold" pitchFamily="50" charset="0"/>
            </a:endParaRPr>
          </a:p>
        </p:txBody>
      </p:sp>
      <p:pic>
        <p:nvPicPr>
          <p:cNvPr id="3" name="Picture 2" descr="A picture containing clipart&#10;&#10;Description generated with high confidence">
            <a:extLst>
              <a:ext uri="{FF2B5EF4-FFF2-40B4-BE49-F238E27FC236}">
                <a16:creationId xmlns:a16="http://schemas.microsoft.com/office/drawing/2014/main" id="{5F243B3F-C41A-7586-DA73-56AEC84E54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4" name="TextBox 3">
            <a:extLst>
              <a:ext uri="{FF2B5EF4-FFF2-40B4-BE49-F238E27FC236}">
                <a16:creationId xmlns:a16="http://schemas.microsoft.com/office/drawing/2014/main" id="{72BD5687-2017-E69A-6D7A-15194CA2E715}"/>
              </a:ext>
            </a:extLst>
          </p:cNvPr>
          <p:cNvSpPr txBox="1"/>
          <p:nvPr/>
        </p:nvSpPr>
        <p:spPr>
          <a:xfrm>
            <a:off x="2174965" y="6339988"/>
            <a:ext cx="9174695" cy="338554"/>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Q104. </a:t>
            </a:r>
            <a:r>
              <a:rPr kumimoji="0" lang="en-US" sz="800" b="0" i="0" u="none" strike="noStrike" kern="1200" cap="none" spc="0" normalizeH="0" baseline="0" noProof="0">
                <a:ln>
                  <a:noFill/>
                </a:ln>
                <a:solidFill>
                  <a:srgbClr val="0A0A0A"/>
                </a:solidFill>
                <a:effectLst/>
                <a:uLnTx/>
                <a:uFillTx/>
                <a:latin typeface="Arial"/>
                <a:ea typeface="+mn-ea"/>
                <a:cs typeface="Arial"/>
              </a:rPr>
              <a:t>Still thinking about the role of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(n=1,450)</a:t>
            </a:r>
          </a:p>
        </p:txBody>
      </p:sp>
      <p:sp>
        <p:nvSpPr>
          <p:cNvPr id="26" name="TextBox 25">
            <a:extLst>
              <a:ext uri="{FF2B5EF4-FFF2-40B4-BE49-F238E27FC236}">
                <a16:creationId xmlns:a16="http://schemas.microsoft.com/office/drawing/2014/main" id="{1D9FD08A-8874-1F97-A20E-E0CA750973CF}"/>
              </a:ext>
            </a:extLst>
          </p:cNvPr>
          <p:cNvSpPr txBox="1"/>
          <p:nvPr/>
        </p:nvSpPr>
        <p:spPr>
          <a:xfrm>
            <a:off x="2406309" y="2084869"/>
            <a:ext cx="3262473" cy="1140303"/>
          </a:xfrm>
          <a:prstGeom prst="rect">
            <a:avLst/>
          </a:prstGeom>
          <a:solidFill>
            <a:schemeClr val="bg1">
              <a:lumMod val="85000"/>
            </a:schemeClr>
          </a:solidFill>
        </p:spPr>
        <p:txBody>
          <a:bodyPr wrap="square" rtlCol="0" anchor="ctr">
            <a:noAutofit/>
          </a:bodyPr>
          <a:lstStyle/>
          <a:p>
            <a:pPr>
              <a:lnSpc>
                <a:spcPct val="107000"/>
              </a:lnSpc>
              <a:defRPr/>
            </a:pPr>
            <a:r>
              <a:rPr lang="en-GB" sz="1400">
                <a:solidFill>
                  <a:srgbClr val="0A0A0A"/>
                </a:solidFill>
                <a:latin typeface="Arial" panose="020B0604020202020204" pitchFamily="34" charset="0"/>
                <a:cs typeface="Arial" panose="020B0604020202020204" pitchFamily="34" charset="0"/>
              </a:rPr>
              <a:t>Say Chartered Accountants are </a:t>
            </a:r>
            <a:r>
              <a:rPr lang="en-GB" sz="1400" b="1">
                <a:solidFill>
                  <a:srgbClr val="0A0A0A"/>
                </a:solidFill>
                <a:latin typeface="Arial" panose="020B0604020202020204" pitchFamily="34" charset="0"/>
                <a:cs typeface="Arial" panose="020B0604020202020204" pitchFamily="34" charset="0"/>
              </a:rPr>
              <a:t>expected to be custodians</a:t>
            </a:r>
            <a:r>
              <a:rPr lang="en-GB" sz="1400">
                <a:solidFill>
                  <a:srgbClr val="0A0A0A"/>
                </a:solidFill>
                <a:latin typeface="Arial" panose="020B0604020202020204" pitchFamily="34" charset="0"/>
                <a:cs typeface="Arial" panose="020B0604020202020204" pitchFamily="34" charset="0"/>
              </a:rPr>
              <a:t> of data integrity</a:t>
            </a:r>
            <a:endParaRPr kumimoji="0" lang="en-GB" sz="16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EB339096-CF2D-9834-EECE-E7DAB862D525}"/>
              </a:ext>
            </a:extLst>
          </p:cNvPr>
          <p:cNvGrpSpPr/>
          <p:nvPr/>
        </p:nvGrpSpPr>
        <p:grpSpPr>
          <a:xfrm>
            <a:off x="6846850" y="2570292"/>
            <a:ext cx="3889772" cy="2763434"/>
            <a:chOff x="1053703" y="1914526"/>
            <a:chExt cx="2932845" cy="1889045"/>
          </a:xfrm>
        </p:grpSpPr>
        <p:sp>
          <p:nvSpPr>
            <p:cNvPr id="30" name="TextBox 29">
              <a:extLst>
                <a:ext uri="{FF2B5EF4-FFF2-40B4-BE49-F238E27FC236}">
                  <a16:creationId xmlns:a16="http://schemas.microsoft.com/office/drawing/2014/main" id="{905B7232-BE9F-EC8F-B6C4-2CF15E74C1F0}"/>
                </a:ext>
              </a:extLst>
            </p:cNvPr>
            <p:cNvSpPr txBox="1"/>
            <p:nvPr/>
          </p:nvSpPr>
          <p:spPr>
            <a:xfrm>
              <a:off x="1053703" y="1914526"/>
              <a:ext cx="2932845" cy="1889045"/>
            </a:xfrm>
            <a:prstGeom prst="rect">
              <a:avLst/>
            </a:prstGeom>
            <a:solidFill>
              <a:schemeClr val="accent6"/>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Verlag Light"/>
                <a:ea typeface="+mn-ea"/>
                <a:cs typeface="+mn-cs"/>
              </a:endParaRPr>
            </a:p>
          </p:txBody>
        </p:sp>
        <p:sp>
          <p:nvSpPr>
            <p:cNvPr id="31" name="TextBox 30">
              <a:extLst>
                <a:ext uri="{FF2B5EF4-FFF2-40B4-BE49-F238E27FC236}">
                  <a16:creationId xmlns:a16="http://schemas.microsoft.com/office/drawing/2014/main" id="{C0550DB7-72A6-4A40-176B-EA209F0D3D51}"/>
                </a:ext>
              </a:extLst>
            </p:cNvPr>
            <p:cNvSpPr txBox="1"/>
            <p:nvPr/>
          </p:nvSpPr>
          <p:spPr>
            <a:xfrm>
              <a:off x="1148066" y="1984693"/>
              <a:ext cx="2744118" cy="173674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6000">
                  <a:solidFill>
                    <a:schemeClr val="bg1"/>
                  </a:solidFill>
                  <a:latin typeface="Arial" panose="020B0604020202020204" pitchFamily="34" charset="0"/>
                  <a:cs typeface="Arial" panose="020B0604020202020204" pitchFamily="34" charset="0"/>
                </a:rPr>
                <a:t>2 in 3</a:t>
              </a:r>
              <a:endParaRPr kumimoji="0" lang="en-GB" sz="60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a:lnSpc>
                  <a:spcPct val="107000"/>
                </a:lnSpc>
                <a:defRPr/>
              </a:pPr>
              <a:r>
                <a:rPr lang="en-GB">
                  <a:solidFill>
                    <a:schemeClr val="bg1"/>
                  </a:solidFill>
                  <a:latin typeface="Arial" panose="020B0604020202020204" pitchFamily="34" charset="0"/>
                  <a:cs typeface="Arial" panose="020B0604020202020204" pitchFamily="34" charset="0"/>
                </a:rPr>
                <a:t>Say technological advances mean my organisation has turned to Chartered Accountants more regarding data accuracy and misinformation (64%)</a:t>
              </a:r>
              <a:endParaRPr kumimoji="0" lang="en-GB" sz="20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D5BB0E20-6BA2-D748-E358-92295A33BBD4}"/>
                </a:ext>
              </a:extLst>
            </p:cNvPr>
            <p:cNvCxnSpPr>
              <a:cxnSpLocks/>
            </p:cNvCxnSpPr>
            <p:nvPr/>
          </p:nvCxnSpPr>
          <p:spPr>
            <a:xfrm>
              <a:off x="1171859" y="2640457"/>
              <a:ext cx="26506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F5E5EFC6-690C-78CE-F1E4-894737ED7070}"/>
              </a:ext>
            </a:extLst>
          </p:cNvPr>
          <p:cNvSpPr txBox="1"/>
          <p:nvPr/>
        </p:nvSpPr>
        <p:spPr>
          <a:xfrm>
            <a:off x="2406309" y="4635110"/>
            <a:ext cx="3262473" cy="1140303"/>
          </a:xfrm>
          <a:prstGeom prst="rect">
            <a:avLst/>
          </a:prstGeom>
          <a:solidFill>
            <a:schemeClr val="bg1">
              <a:lumMod val="85000"/>
            </a:schemeClr>
          </a:solidFill>
        </p:spPr>
        <p:txBody>
          <a:bodyPr wrap="square" rtlCol="0" anchor="ctr">
            <a:noAutofit/>
          </a:bodyPr>
          <a:lstStyle/>
          <a:p>
            <a:pPr>
              <a:lnSpc>
                <a:spcPct val="107000"/>
              </a:lnSpc>
              <a:defRPr/>
            </a:pPr>
            <a:r>
              <a:rPr lang="en-GB" sz="1400">
                <a:solidFill>
                  <a:srgbClr val="0A0A0A"/>
                </a:solidFill>
                <a:latin typeface="Arial" panose="020B0604020202020204" pitchFamily="34" charset="0"/>
                <a:cs typeface="Arial" panose="020B0604020202020204" pitchFamily="34" charset="0"/>
              </a:rPr>
              <a:t>Say the role of Chartered Accountants is </a:t>
            </a:r>
            <a:r>
              <a:rPr lang="en-GB" sz="1400" b="1">
                <a:solidFill>
                  <a:srgbClr val="0A0A0A"/>
                </a:solidFill>
                <a:latin typeface="Arial" panose="020B0604020202020204" pitchFamily="34" charset="0"/>
                <a:cs typeface="Arial" panose="020B0604020202020204" pitchFamily="34" charset="0"/>
              </a:rPr>
              <a:t>becoming increasingly important to businesses</a:t>
            </a:r>
            <a:r>
              <a:rPr lang="en-GB" sz="1400">
                <a:solidFill>
                  <a:srgbClr val="0A0A0A"/>
                </a:solidFill>
                <a:latin typeface="Arial" panose="020B0604020202020204" pitchFamily="34" charset="0"/>
                <a:cs typeface="Arial" panose="020B0604020202020204" pitchFamily="34" charset="0"/>
              </a:rPr>
              <a:t> given the growth of misinformation</a:t>
            </a:r>
            <a:endParaRPr kumimoji="0" lang="en-GB" sz="16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92EC828-127C-C939-1AB1-429D25F0586A}"/>
              </a:ext>
            </a:extLst>
          </p:cNvPr>
          <p:cNvSpPr txBox="1"/>
          <p:nvPr/>
        </p:nvSpPr>
        <p:spPr>
          <a:xfrm>
            <a:off x="2406309" y="3368063"/>
            <a:ext cx="3262473" cy="1140303"/>
          </a:xfrm>
          <a:prstGeom prst="rect">
            <a:avLst/>
          </a:prstGeom>
          <a:solidFill>
            <a:schemeClr val="bg1">
              <a:lumMod val="85000"/>
            </a:schemeClr>
          </a:solidFill>
        </p:spPr>
        <p:txBody>
          <a:bodyPr wrap="square" rtlCol="0" anchor="ctr">
            <a:noAutofit/>
          </a:bodyPr>
          <a:lstStyle/>
          <a:p>
            <a:pPr>
              <a:defRPr/>
            </a:pPr>
            <a:r>
              <a:rPr lang="en-GB" sz="1400">
                <a:solidFill>
                  <a:srgbClr val="0A0A0A"/>
                </a:solidFill>
                <a:latin typeface="Arial" panose="020B0604020202020204" pitchFamily="34" charset="0"/>
                <a:cs typeface="Arial" panose="020B0604020202020204" pitchFamily="34" charset="0"/>
              </a:rPr>
              <a:t>Say Chartered Accountants are </a:t>
            </a:r>
            <a:r>
              <a:rPr lang="en-GB" sz="1400" b="1">
                <a:solidFill>
                  <a:srgbClr val="0A0A0A"/>
                </a:solidFill>
                <a:latin typeface="Arial" panose="020B0604020202020204" pitchFamily="34" charset="0"/>
                <a:cs typeface="Arial" panose="020B0604020202020204" pitchFamily="34" charset="0"/>
              </a:rPr>
              <a:t>essential to businesses in navigating challenges </a:t>
            </a:r>
            <a:r>
              <a:rPr lang="en-GB" sz="1400">
                <a:solidFill>
                  <a:srgbClr val="0A0A0A"/>
                </a:solidFill>
                <a:latin typeface="Arial" panose="020B0604020202020204" pitchFamily="34" charset="0"/>
                <a:cs typeface="Arial" panose="020B0604020202020204" pitchFamily="34" charset="0"/>
              </a:rPr>
              <a:t>related to data accuracy and misinformation</a:t>
            </a:r>
            <a:endParaRPr kumimoji="0" lang="en-GB" sz="16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6C20C45-64B3-CE9D-1FAF-68B5CED85CE1}"/>
              </a:ext>
            </a:extLst>
          </p:cNvPr>
          <p:cNvSpPr txBox="1"/>
          <p:nvPr/>
        </p:nvSpPr>
        <p:spPr>
          <a:xfrm>
            <a:off x="1074159" y="2090320"/>
            <a:ext cx="1206997" cy="1140303"/>
          </a:xfrm>
          <a:prstGeom prst="rect">
            <a:avLst/>
          </a:prstGeom>
          <a:solidFill>
            <a:schemeClr val="bg1">
              <a:lumMod val="85000"/>
            </a:schemeClr>
          </a:solidFill>
        </p:spPr>
        <p:txBody>
          <a:bodyPr wrap="square" rtlCol="0" anchor="ctr">
            <a:noAutofit/>
          </a:bodyPr>
          <a:lstStyle/>
          <a:p>
            <a:pPr algn="ctr">
              <a:lnSpc>
                <a:spcPct val="107000"/>
              </a:lnSpc>
              <a:defRPr/>
            </a:pPr>
            <a:r>
              <a:rPr lang="en-GB" sz="4400">
                <a:solidFill>
                  <a:srgbClr val="0A0A0A"/>
                </a:solidFill>
                <a:latin typeface="Arial" panose="020B0604020202020204" pitchFamily="34" charset="0"/>
                <a:cs typeface="Arial" panose="020B0604020202020204" pitchFamily="34" charset="0"/>
              </a:rPr>
              <a:t>81</a:t>
            </a:r>
            <a:r>
              <a:rPr lang="en-GB" sz="2400">
                <a:solidFill>
                  <a:srgbClr val="0A0A0A"/>
                </a:solidFill>
                <a:latin typeface="Arial" panose="020B0604020202020204" pitchFamily="34" charset="0"/>
                <a:cs typeface="Arial" panose="020B0604020202020204" pitchFamily="34" charset="0"/>
              </a:rPr>
              <a:t>%</a:t>
            </a:r>
            <a:endParaRPr lang="en-GB" sz="4400">
              <a:solidFill>
                <a:srgbClr val="0A0A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C4E70E3-D0E2-F3AA-262A-B1128B92DC31}"/>
              </a:ext>
            </a:extLst>
          </p:cNvPr>
          <p:cNvSpPr txBox="1"/>
          <p:nvPr/>
        </p:nvSpPr>
        <p:spPr>
          <a:xfrm>
            <a:off x="1074159" y="4640561"/>
            <a:ext cx="1206997" cy="1140303"/>
          </a:xfrm>
          <a:prstGeom prst="rect">
            <a:avLst/>
          </a:prstGeom>
          <a:solidFill>
            <a:schemeClr val="bg1">
              <a:lumMod val="85000"/>
            </a:schemeClr>
          </a:solidFill>
        </p:spPr>
        <p:txBody>
          <a:bodyPr wrap="square" rtlCol="0" anchor="ctr">
            <a:noAutofit/>
          </a:bodyPr>
          <a:lstStyle/>
          <a:p>
            <a:pPr algn="ctr">
              <a:lnSpc>
                <a:spcPct val="107000"/>
              </a:lnSpc>
              <a:defRPr/>
            </a:pPr>
            <a:r>
              <a:rPr lang="en-GB" sz="4400">
                <a:solidFill>
                  <a:srgbClr val="0A0A0A"/>
                </a:solidFill>
                <a:latin typeface="Arial" panose="020B0604020202020204" pitchFamily="34" charset="0"/>
                <a:cs typeface="Arial" panose="020B0604020202020204" pitchFamily="34" charset="0"/>
              </a:rPr>
              <a:t>75</a:t>
            </a:r>
            <a:r>
              <a:rPr lang="en-GB" sz="2400">
                <a:solidFill>
                  <a:srgbClr val="0A0A0A"/>
                </a:solidFill>
                <a:latin typeface="Arial" panose="020B0604020202020204" pitchFamily="34" charset="0"/>
                <a:cs typeface="Arial" panose="020B0604020202020204" pitchFamily="34" charset="0"/>
              </a:rPr>
              <a:t>%</a:t>
            </a:r>
            <a:endParaRPr kumimoji="0" lang="en-GB" sz="24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E396219-5904-E1D5-0FB9-B79BA68D3BBB}"/>
              </a:ext>
            </a:extLst>
          </p:cNvPr>
          <p:cNvSpPr txBox="1"/>
          <p:nvPr/>
        </p:nvSpPr>
        <p:spPr>
          <a:xfrm>
            <a:off x="1074159" y="3373514"/>
            <a:ext cx="1206997" cy="1140303"/>
          </a:xfrm>
          <a:prstGeom prst="rect">
            <a:avLst/>
          </a:prstGeom>
          <a:solidFill>
            <a:schemeClr val="bg1">
              <a:lumMod val="85000"/>
            </a:schemeClr>
          </a:solidFill>
        </p:spPr>
        <p:txBody>
          <a:bodyPr wrap="square" rtlCol="0" anchor="ctr">
            <a:noAutofit/>
          </a:bodyPr>
          <a:lstStyle/>
          <a:p>
            <a:pPr algn="ctr">
              <a:defRPr/>
            </a:pPr>
            <a:r>
              <a:rPr lang="en-GB" sz="4400">
                <a:solidFill>
                  <a:srgbClr val="0A0A0A"/>
                </a:solidFill>
                <a:latin typeface="Arial" panose="020B0604020202020204" pitchFamily="34" charset="0"/>
                <a:cs typeface="Arial" panose="020B0604020202020204" pitchFamily="34" charset="0"/>
              </a:rPr>
              <a:t>77</a:t>
            </a:r>
            <a:r>
              <a:rPr lang="en-GB" sz="2400">
                <a:solidFill>
                  <a:srgbClr val="0A0A0A"/>
                </a:solidFill>
                <a:latin typeface="Arial" panose="020B0604020202020204" pitchFamily="34" charset="0"/>
                <a:cs typeface="Arial" panose="020B0604020202020204" pitchFamily="34" charset="0"/>
              </a:rPr>
              <a:t>%</a:t>
            </a:r>
            <a:endParaRPr kumimoji="0" lang="en-GB" sz="2400" b="0" i="0" u="none" strike="noStrike" kern="1200" cap="none" spc="0" normalizeH="0" baseline="0" noProof="0">
              <a:ln>
                <a:noFill/>
              </a:ln>
              <a:solidFill>
                <a:srgbClr val="0A0A0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Right Arrow 15">
            <a:extLst>
              <a:ext uri="{FF2B5EF4-FFF2-40B4-BE49-F238E27FC236}">
                <a16:creationId xmlns:a16="http://schemas.microsoft.com/office/drawing/2014/main" id="{51309617-A2BB-F865-2D12-04948E2E709D}"/>
              </a:ext>
            </a:extLst>
          </p:cNvPr>
          <p:cNvSpPr/>
          <p:nvPr/>
        </p:nvSpPr>
        <p:spPr>
          <a:xfrm rot="16200000">
            <a:off x="4752875" y="3677427"/>
            <a:ext cx="2815200" cy="512233"/>
          </a:xfrm>
          <a:prstGeom prst="rightArrow">
            <a:avLst>
              <a:gd name="adj1" fmla="val 50000"/>
              <a:gd name="adj2" fmla="val 0"/>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
        <p:nvSpPr>
          <p:cNvPr id="52" name="Right Arrow 15">
            <a:extLst>
              <a:ext uri="{FF2B5EF4-FFF2-40B4-BE49-F238E27FC236}">
                <a16:creationId xmlns:a16="http://schemas.microsoft.com/office/drawing/2014/main" id="{37F96112-809E-23E1-D7BB-564DEED8D1D5}"/>
              </a:ext>
            </a:extLst>
          </p:cNvPr>
          <p:cNvSpPr/>
          <p:nvPr/>
        </p:nvSpPr>
        <p:spPr>
          <a:xfrm>
            <a:off x="6046809" y="3681357"/>
            <a:ext cx="763725" cy="512233"/>
          </a:xfrm>
          <a:prstGeom prst="rightArrow">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noProof="0">
              <a:ln>
                <a:noFill/>
              </a:ln>
              <a:noFill/>
              <a:effectLst/>
              <a:uLnTx/>
              <a:uFillTx/>
              <a:latin typeface="Verlag Light"/>
              <a:ea typeface="+mn-ea"/>
              <a:cs typeface="+mn-cs"/>
            </a:endParaRPr>
          </a:p>
        </p:txBody>
      </p:sp>
    </p:spTree>
    <p:extLst>
      <p:ext uri="{BB962C8B-B14F-4D97-AF65-F5344CB8AC3E}">
        <p14:creationId xmlns:p14="http://schemas.microsoft.com/office/powerpoint/2010/main" val="357556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591800" cy="452432"/>
          </a:xfrm>
        </p:spPr>
        <p:txBody>
          <a:bodyPr/>
          <a:lstStyle/>
          <a:p>
            <a:r>
              <a:rPr lang="en-GB" sz="2400" spc="0">
                <a:latin typeface="Arial" panose="020B0604020202020204" pitchFamily="34" charset="0"/>
                <a:cs typeface="Arial" panose="020B0604020202020204" pitchFamily="34" charset="0"/>
              </a:rPr>
              <a:t>This is especially true for larger businesses </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29</a:t>
            </a:fld>
            <a:endParaRPr lang="en-US" sz="900" i="0">
              <a:solidFill>
                <a:srgbClr val="0A0A0A"/>
              </a:solidFill>
              <a:latin typeface="Verlag Bold" pitchFamily="50" charset="0"/>
            </a:endParaRPr>
          </a:p>
        </p:txBody>
      </p:sp>
      <p:pic>
        <p:nvPicPr>
          <p:cNvPr id="3" name="Picture 2" descr="A picture containing clipart&#10;&#10;Description generated with high confidence">
            <a:extLst>
              <a:ext uri="{FF2B5EF4-FFF2-40B4-BE49-F238E27FC236}">
                <a16:creationId xmlns:a16="http://schemas.microsoft.com/office/drawing/2014/main" id="{5F243B3F-C41A-7586-DA73-56AEC84E54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4" name="TextBox 3">
            <a:extLst>
              <a:ext uri="{FF2B5EF4-FFF2-40B4-BE49-F238E27FC236}">
                <a16:creationId xmlns:a16="http://schemas.microsoft.com/office/drawing/2014/main" id="{72BD5687-2017-E69A-6D7A-15194CA2E715}"/>
              </a:ext>
            </a:extLst>
          </p:cNvPr>
          <p:cNvSpPr txBox="1"/>
          <p:nvPr/>
        </p:nvSpPr>
        <p:spPr>
          <a:xfrm>
            <a:off x="2174965" y="6339988"/>
            <a:ext cx="9174695" cy="338554"/>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Q104. </a:t>
            </a:r>
            <a:r>
              <a:rPr kumimoji="0" lang="en-US" sz="800" b="0" i="0" u="none" strike="noStrike" kern="1200" cap="none" spc="0" normalizeH="0" baseline="0" noProof="0">
                <a:ln>
                  <a:noFill/>
                </a:ln>
                <a:solidFill>
                  <a:srgbClr val="0A0A0A"/>
                </a:solidFill>
                <a:effectLst/>
                <a:uLnTx/>
                <a:uFillTx/>
                <a:latin typeface="Arial"/>
                <a:ea typeface="+mn-ea"/>
                <a:cs typeface="Arial"/>
              </a:rPr>
              <a:t>Still thinking about the role of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a:t>
            </a:r>
            <a:r>
              <a:rPr lang="en-GB" sz="800">
                <a:solidFill>
                  <a:srgbClr val="0A0A0A"/>
                </a:solidFill>
                <a:latin typeface="Arial"/>
                <a:cs typeface="Arial"/>
              </a:rPr>
              <a:t>Small organisations (635), Medium organisations (416), Large organisations (300)]</a:t>
            </a:r>
            <a:endParaRPr kumimoji="0" lang="en-GB" sz="800" b="0" i="0" u="none" strike="noStrike" kern="1200" cap="none" spc="0" normalizeH="0" baseline="0" noProof="0">
              <a:ln>
                <a:noFill/>
              </a:ln>
              <a:solidFill>
                <a:srgbClr val="0A0A0A"/>
              </a:solidFill>
              <a:effectLst/>
              <a:uLnTx/>
              <a:uFillTx/>
              <a:latin typeface="Arial"/>
              <a:ea typeface="+mn-ea"/>
              <a:cs typeface="Arial"/>
            </a:endParaRPr>
          </a:p>
        </p:txBody>
      </p:sp>
      <p:graphicFrame>
        <p:nvGraphicFramePr>
          <p:cNvPr id="11" name="Chart 10">
            <a:extLst>
              <a:ext uri="{FF2B5EF4-FFF2-40B4-BE49-F238E27FC236}">
                <a16:creationId xmlns:a16="http://schemas.microsoft.com/office/drawing/2014/main" id="{0F613703-7139-7117-1557-2832D4A4A5D8}"/>
              </a:ext>
            </a:extLst>
          </p:cNvPr>
          <p:cNvGraphicFramePr/>
          <p:nvPr>
            <p:extLst>
              <p:ext uri="{D42A27DB-BD31-4B8C-83A1-F6EECF244321}">
                <p14:modId xmlns:p14="http://schemas.microsoft.com/office/powerpoint/2010/main" val="129219564"/>
              </p:ext>
            </p:extLst>
          </p:nvPr>
        </p:nvGraphicFramePr>
        <p:xfrm>
          <a:off x="3756091" y="1897497"/>
          <a:ext cx="7888954" cy="3845828"/>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Straight Connector 11">
            <a:extLst>
              <a:ext uri="{FF2B5EF4-FFF2-40B4-BE49-F238E27FC236}">
                <a16:creationId xmlns:a16="http://schemas.microsoft.com/office/drawing/2014/main" id="{E15CD3FD-D4C6-76CA-4384-5131B1945D27}"/>
              </a:ext>
            </a:extLst>
          </p:cNvPr>
          <p:cNvCxnSpPr>
            <a:cxnSpLocks/>
          </p:cNvCxnSpPr>
          <p:nvPr/>
        </p:nvCxnSpPr>
        <p:spPr>
          <a:xfrm>
            <a:off x="3469763" y="3038764"/>
            <a:ext cx="0" cy="27045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99B9E7F4-6E8D-065B-7EF0-3D83EB65CF6D}"/>
              </a:ext>
            </a:extLst>
          </p:cNvPr>
          <p:cNvGraphicFramePr/>
          <p:nvPr>
            <p:extLst>
              <p:ext uri="{D42A27DB-BD31-4B8C-83A1-F6EECF244321}">
                <p14:modId xmlns:p14="http://schemas.microsoft.com/office/powerpoint/2010/main" val="3678482601"/>
              </p:ext>
            </p:extLst>
          </p:nvPr>
        </p:nvGraphicFramePr>
        <p:xfrm>
          <a:off x="515230" y="1897497"/>
          <a:ext cx="2570957" cy="3845828"/>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619A729-ADD6-CCE3-9EB8-7E7D6E65F646}"/>
              </a:ext>
            </a:extLst>
          </p:cNvPr>
          <p:cNvSpPr/>
          <p:nvPr/>
        </p:nvSpPr>
        <p:spPr>
          <a:xfrm>
            <a:off x="0" y="1608498"/>
            <a:ext cx="1219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Who </a:t>
            </a:r>
            <a:r>
              <a:rPr kumimoji="0" lang="en-GB"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agree with the following statements about Chartered Accountants’ roles regarding data accuracy and misinformation </a:t>
            </a: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(NET Agree)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rgbClr val="0A0A0A"/>
                </a:solidFill>
                <a:latin typeface="Arial" panose="020B0604020202020204" pitchFamily="34" charset="0"/>
                <a:cs typeface="Arial" panose="020B0604020202020204" pitchFamily="34" charset="0"/>
              </a:rPr>
              <a:t>Ranked by large organisations</a:t>
            </a:r>
          </a:p>
        </p:txBody>
      </p:sp>
    </p:spTree>
    <p:extLst>
      <p:ext uri="{BB962C8B-B14F-4D97-AF65-F5344CB8AC3E}">
        <p14:creationId xmlns:p14="http://schemas.microsoft.com/office/powerpoint/2010/main" val="205703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CE70E-7D3A-4453-B776-533FC4786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3" name="Isosceles Triangle 2">
            <a:extLst>
              <a:ext uri="{FF2B5EF4-FFF2-40B4-BE49-F238E27FC236}">
                <a16:creationId xmlns:a16="http://schemas.microsoft.com/office/drawing/2014/main" id="{FB0DDC97-6AEF-44A8-B1CD-255F3E63945F}"/>
              </a:ext>
            </a:extLst>
          </p:cNvPr>
          <p:cNvSpPr/>
          <p:nvPr/>
        </p:nvSpPr>
        <p:spPr>
          <a:xfrm rot="5400000">
            <a:off x="3738185" y="3259748"/>
            <a:ext cx="965667" cy="352679"/>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0A0A"/>
              </a:solidFill>
              <a:effectLst/>
              <a:uLnTx/>
              <a:uFillTx/>
              <a:latin typeface="Source Sans Pro Light"/>
              <a:ea typeface="+mn-ea"/>
              <a:cs typeface="+mn-cs"/>
            </a:endParaRPr>
          </a:p>
        </p:txBody>
      </p:sp>
      <p:sp>
        <p:nvSpPr>
          <p:cNvPr id="4" name="Rectangle 3">
            <a:extLst>
              <a:ext uri="{FF2B5EF4-FFF2-40B4-BE49-F238E27FC236}">
                <a16:creationId xmlns:a16="http://schemas.microsoft.com/office/drawing/2014/main" id="{EF15B4A3-6070-41B7-8323-BBA69536EE60}"/>
              </a:ext>
            </a:extLst>
          </p:cNvPr>
          <p:cNvSpPr/>
          <p:nvPr/>
        </p:nvSpPr>
        <p:spPr>
          <a:xfrm>
            <a:off x="0" y="-6116"/>
            <a:ext cx="4064000" cy="686873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FFFFFF"/>
              </a:solidFill>
              <a:effectLst/>
              <a:uLnTx/>
              <a:uFillTx/>
              <a:latin typeface="Verlag Black" panose="02000000000000000000" pitchFamily="50" charset="0"/>
              <a:ea typeface="+mn-ea"/>
              <a:cs typeface="+mn-cs"/>
            </a:endParaRPr>
          </a:p>
        </p:txBody>
      </p:sp>
      <p:sp>
        <p:nvSpPr>
          <p:cNvPr id="6" name="Footer Placeholder 4">
            <a:extLst>
              <a:ext uri="{FF2B5EF4-FFF2-40B4-BE49-F238E27FC236}">
                <a16:creationId xmlns:a16="http://schemas.microsoft.com/office/drawing/2014/main" id="{9C95AA1A-C611-D4A6-9971-C67131BF6DA3}"/>
              </a:ext>
            </a:extLst>
          </p:cNvPr>
          <p:cNvSpPr txBox="1">
            <a:spLocks/>
          </p:cNvSpPr>
          <p:nvPr/>
        </p:nvSpPr>
        <p:spPr>
          <a:xfrm>
            <a:off x="609600" y="6400801"/>
            <a:ext cx="4617856"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chemeClr val="tx1"/>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chemeClr val="tx1"/>
                </a:solidFill>
                <a:effectLst/>
                <a:uLnTx/>
                <a:uFillTx/>
                <a:latin typeface="Verlag Bold" pitchFamily="50" charset="0"/>
                <a:ea typeface="+mn-ea"/>
                <a:cs typeface="+mn-cs"/>
              </a:rPr>
              <a:t>I / </a:t>
            </a:r>
            <a:r>
              <a:rPr kumimoji="0" lang="fr-FR"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rPr>
              <a:t>© 2023</a:t>
            </a:r>
            <a:endParaRPr kumimoji="0" lang="en-US" sz="700" b="0" i="0" u="none" strike="noStrike" kern="1200" cap="none" spc="200" normalizeH="0" baseline="0" noProof="0">
              <a:ln>
                <a:noFill/>
              </a:ln>
              <a:solidFill>
                <a:schemeClr val="bg1">
                  <a:lumMod val="50000"/>
                </a:schemeClr>
              </a:solidFill>
              <a:effectLst/>
              <a:uLnTx/>
              <a:uFillTx/>
              <a:latin typeface="Verlag Bold" pitchFamily="50" charset="0"/>
              <a:ea typeface="+mn-ea"/>
              <a:cs typeface="+mn-cs"/>
            </a:endParaRPr>
          </a:p>
        </p:txBody>
      </p:sp>
      <p:sp>
        <p:nvSpPr>
          <p:cNvPr id="7" name="TextBox 6">
            <a:extLst>
              <a:ext uri="{FF2B5EF4-FFF2-40B4-BE49-F238E27FC236}">
                <a16:creationId xmlns:a16="http://schemas.microsoft.com/office/drawing/2014/main" id="{ED13AAFC-CAEB-7916-9711-3E41309F3E6E}"/>
              </a:ext>
            </a:extLst>
          </p:cNvPr>
          <p:cNvSpPr txBox="1"/>
          <p:nvPr/>
        </p:nvSpPr>
        <p:spPr>
          <a:xfrm>
            <a:off x="513285" y="2292086"/>
            <a:ext cx="2729345" cy="830997"/>
          </a:xfrm>
          <a:prstGeom prst="rect">
            <a:avLst/>
          </a:prstGeom>
          <a:noFill/>
        </p:spPr>
        <p:txBody>
          <a:bodyPr wrap="square" rtlCol="0" anchor="t">
            <a:spAutoFit/>
          </a:bodyPr>
          <a:lstStyle/>
          <a:p>
            <a:r>
              <a:rPr lang="en-US" sz="2400" b="1" spc="0">
                <a:latin typeface="Arial" panose="020B0604020202020204" pitchFamily="34" charset="0"/>
                <a:cs typeface="Arial" panose="020B0604020202020204" pitchFamily="34" charset="0"/>
              </a:rPr>
              <a:t>METHODOLOGY &amp; SAMPLE</a:t>
            </a:r>
          </a:p>
        </p:txBody>
      </p:sp>
      <p:cxnSp>
        <p:nvCxnSpPr>
          <p:cNvPr id="8" name="Straight Connector 7">
            <a:extLst>
              <a:ext uri="{FF2B5EF4-FFF2-40B4-BE49-F238E27FC236}">
                <a16:creationId xmlns:a16="http://schemas.microsoft.com/office/drawing/2014/main" id="{314282B2-7313-D33F-0916-2AE6FDDC032D}"/>
              </a:ext>
            </a:extLst>
          </p:cNvPr>
          <p:cNvCxnSpPr>
            <a:cxnSpLocks/>
          </p:cNvCxnSpPr>
          <p:nvPr/>
        </p:nvCxnSpPr>
        <p:spPr>
          <a:xfrm flipH="1">
            <a:off x="623460" y="2144685"/>
            <a:ext cx="2011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E4E983-F805-9A1A-0627-A179F62B600A}"/>
              </a:ext>
            </a:extLst>
          </p:cNvPr>
          <p:cNvSpPr txBox="1"/>
          <p:nvPr/>
        </p:nvSpPr>
        <p:spPr>
          <a:xfrm>
            <a:off x="4687460" y="722713"/>
            <a:ext cx="6812666" cy="2585323"/>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The research was conducted by Edelman </a:t>
            </a:r>
            <a:r>
              <a:rPr lang="en-GB" sz="1400" err="1">
                <a:latin typeface="Arial" panose="020B0604020202020204" pitchFamily="34" charset="0"/>
                <a:cs typeface="Arial" panose="020B0604020202020204" pitchFamily="34" charset="0"/>
              </a:rPr>
              <a:t>DxI</a:t>
            </a:r>
            <a:r>
              <a:rPr lang="en-GB" sz="1400">
                <a:latin typeface="Arial" panose="020B0604020202020204" pitchFamily="34" charset="0"/>
                <a:cs typeface="Arial" panose="020B0604020202020204" pitchFamily="34" charset="0"/>
              </a:rPr>
              <a:t>, an independent market research firm, in partnership with CAW.​</a:t>
            </a:r>
          </a:p>
          <a:p>
            <a:pPr marL="285750" lvl="2" indent="-285750">
              <a:lnSpc>
                <a:spcPct val="100000"/>
              </a:lnSpc>
              <a:spcAft>
                <a:spcPts val="1200"/>
              </a:spcAft>
              <a:buFont typeface="Arial" panose="020B0604020202020204" pitchFamily="34" charset="0"/>
              <a:buChar char="•"/>
            </a:pPr>
            <a:r>
              <a:rPr lang="en-GB" sz="1400" b="1">
                <a:solidFill>
                  <a:schemeClr val="tx1"/>
                </a:solidFill>
                <a:latin typeface="Arial" panose="020B0604020202020204" pitchFamily="34" charset="0"/>
                <a:cs typeface="Arial" panose="020B0604020202020204" pitchFamily="34" charset="0"/>
              </a:rPr>
              <a:t>​How: </a:t>
            </a:r>
            <a:r>
              <a:rPr lang="en-GB" sz="1400">
                <a:solidFill>
                  <a:schemeClr val="tx1"/>
                </a:solidFill>
                <a:latin typeface="Arial" panose="020B0604020202020204" pitchFamily="34" charset="0"/>
                <a:cs typeface="Arial" panose="020B0604020202020204" pitchFamily="34" charset="0"/>
              </a:rPr>
              <a:t>15-minute online survey</a:t>
            </a:r>
          </a:p>
          <a:p>
            <a:pPr marL="285750" lvl="2" indent="-285750">
              <a:lnSpc>
                <a:spcPct val="100000"/>
              </a:lnSpc>
              <a:spcAft>
                <a:spcPts val="1200"/>
              </a:spcAft>
              <a:buFont typeface="Arial" panose="020B0604020202020204" pitchFamily="34" charset="0"/>
              <a:buChar char="•"/>
            </a:pPr>
            <a:r>
              <a:rPr lang="en-GB" sz="1400" b="1">
                <a:solidFill>
                  <a:schemeClr val="tx1"/>
                </a:solidFill>
                <a:latin typeface="Arial" panose="020B0604020202020204" pitchFamily="34" charset="0"/>
                <a:cs typeface="Arial" panose="020B0604020202020204" pitchFamily="34" charset="0"/>
              </a:rPr>
              <a:t>Who we spoke to: </a:t>
            </a:r>
            <a:r>
              <a:rPr lang="en-GB" sz="1400">
                <a:latin typeface="Arial" panose="020B0604020202020204" pitchFamily="34" charset="0"/>
                <a:cs typeface="Arial" panose="020B0604020202020204" pitchFamily="34" charset="0"/>
              </a:rPr>
              <a:t>F</a:t>
            </a:r>
            <a:r>
              <a:rPr lang="en-GB" sz="1400">
                <a:solidFill>
                  <a:schemeClr val="tx1"/>
                </a:solidFill>
                <a:latin typeface="Arial" panose="020B0604020202020204" pitchFamily="34" charset="0"/>
                <a:cs typeface="Arial" panose="020B0604020202020204" pitchFamily="34" charset="0"/>
              </a:rPr>
              <a:t>inancial decision makers (Director+) within businesses </a:t>
            </a:r>
          </a:p>
          <a:p>
            <a:pPr marL="285750" lvl="2" indent="-285750">
              <a:lnSpc>
                <a:spcPct val="100000"/>
              </a:lnSpc>
              <a:spcAft>
                <a:spcPts val="1200"/>
              </a:spcAft>
              <a:buFont typeface="Arial" panose="020B0604020202020204" pitchFamily="34" charset="0"/>
              <a:buChar char="•"/>
            </a:pPr>
            <a:r>
              <a:rPr lang="en-GB" sz="1400" b="1">
                <a:solidFill>
                  <a:schemeClr val="tx1"/>
                </a:solidFill>
                <a:latin typeface="Arial" panose="020B0604020202020204" pitchFamily="34" charset="0"/>
                <a:cs typeface="Arial" panose="020B0604020202020204" pitchFamily="34" charset="0"/>
              </a:rPr>
              <a:t>Where: </a:t>
            </a:r>
            <a:r>
              <a:rPr lang="en-GB" sz="1400">
                <a:solidFill>
                  <a:schemeClr val="tx1"/>
                </a:solidFill>
                <a:latin typeface="Arial" panose="020B0604020202020204" pitchFamily="34" charset="0"/>
                <a:cs typeface="Arial" panose="020B0604020202020204" pitchFamily="34" charset="0"/>
              </a:rPr>
              <a:t>England, Scotland, Wales, Northern Ireland, Republic of Ireland, Sout</a:t>
            </a:r>
            <a:r>
              <a:rPr lang="en-GB" sz="1400">
                <a:latin typeface="Arial" panose="020B0604020202020204" pitchFamily="34" charset="0"/>
                <a:cs typeface="Arial" panose="020B0604020202020204" pitchFamily="34" charset="0"/>
              </a:rPr>
              <a:t>h Africa</a:t>
            </a:r>
            <a:r>
              <a:rPr lang="en-GB" sz="1400">
                <a:solidFill>
                  <a:schemeClr val="tx1"/>
                </a:solidFill>
                <a:latin typeface="Arial" panose="020B0604020202020204" pitchFamily="34" charset="0"/>
                <a:cs typeface="Arial" panose="020B0604020202020204" pitchFamily="34" charset="0"/>
              </a:rPr>
              <a:t>, Australia, New Zealand</a:t>
            </a:r>
          </a:p>
          <a:p>
            <a:pPr marL="285750" lvl="2" indent="-285750">
              <a:lnSpc>
                <a:spcPct val="100000"/>
              </a:lnSpc>
              <a:spcAft>
                <a:spcPts val="1200"/>
              </a:spcAft>
              <a:buFont typeface="Arial" panose="020B0604020202020204" pitchFamily="34" charset="0"/>
              <a:buChar char="•"/>
            </a:pPr>
            <a:r>
              <a:rPr lang="en-GB" sz="1400" b="1">
                <a:solidFill>
                  <a:schemeClr val="tx1"/>
                </a:solidFill>
                <a:latin typeface="Arial" panose="020B0604020202020204" pitchFamily="34" charset="0"/>
                <a:cs typeface="Arial" panose="020B0604020202020204" pitchFamily="34" charset="0"/>
              </a:rPr>
              <a:t>When: </a:t>
            </a:r>
            <a:r>
              <a:rPr lang="en-GB" sz="1400">
                <a:solidFill>
                  <a:schemeClr val="tx1"/>
                </a:solidFill>
                <a:latin typeface="Arial" panose="020B0604020202020204" pitchFamily="34" charset="0"/>
                <a:cs typeface="Arial" panose="020B0604020202020204" pitchFamily="34" charset="0"/>
              </a:rPr>
              <a:t>Fieldwork was conducted between 30</a:t>
            </a:r>
            <a:r>
              <a:rPr lang="en-GB" sz="1400" baseline="30000">
                <a:solidFill>
                  <a:schemeClr val="tx1"/>
                </a:solidFill>
                <a:latin typeface="Arial" panose="020B0604020202020204" pitchFamily="34" charset="0"/>
                <a:cs typeface="Arial" panose="020B0604020202020204" pitchFamily="34" charset="0"/>
              </a:rPr>
              <a:t>th</a:t>
            </a:r>
            <a:r>
              <a:rPr lang="en-GB" sz="1400">
                <a:solidFill>
                  <a:schemeClr val="tx1"/>
                </a:solidFill>
                <a:latin typeface="Arial" panose="020B0604020202020204" pitchFamily="34" charset="0"/>
                <a:cs typeface="Arial" panose="020B0604020202020204" pitchFamily="34" charset="0"/>
              </a:rPr>
              <a:t> March and the </a:t>
            </a:r>
            <a:r>
              <a:rPr lang="en-GB" sz="1400">
                <a:latin typeface="Arial" panose="020B0604020202020204" pitchFamily="34" charset="0"/>
                <a:cs typeface="Arial" panose="020B0604020202020204" pitchFamily="34" charset="0"/>
              </a:rPr>
              <a:t>6</a:t>
            </a:r>
            <a:r>
              <a:rPr lang="en-GB" sz="1400" baseline="30000">
                <a:latin typeface="Arial" panose="020B0604020202020204" pitchFamily="34" charset="0"/>
                <a:cs typeface="Arial" panose="020B0604020202020204" pitchFamily="34" charset="0"/>
              </a:rPr>
              <a:t>th</a:t>
            </a:r>
            <a:r>
              <a:rPr lang="en-GB" sz="1400">
                <a:latin typeface="Arial" panose="020B0604020202020204" pitchFamily="34" charset="0"/>
                <a:cs typeface="Arial" panose="020B0604020202020204" pitchFamily="34" charset="0"/>
              </a:rPr>
              <a:t> of June</a:t>
            </a:r>
            <a:r>
              <a:rPr lang="en-GB" sz="1400">
                <a:solidFill>
                  <a:schemeClr val="tx1"/>
                </a:solidFill>
                <a:latin typeface="Arial" panose="020B0604020202020204" pitchFamily="34" charset="0"/>
                <a:cs typeface="Arial" panose="020B0604020202020204" pitchFamily="34" charset="0"/>
              </a:rPr>
              <a:t> 2023</a:t>
            </a:r>
          </a:p>
          <a:p>
            <a:pPr marL="285750" lvl="2" indent="-285750">
              <a:lnSpc>
                <a:spcPct val="100000"/>
              </a:lnSpc>
              <a:spcAft>
                <a:spcPts val="1200"/>
              </a:spcAft>
              <a:buFont typeface="Arial" panose="020B0604020202020204" pitchFamily="34" charset="0"/>
              <a:buChar char="•"/>
            </a:pPr>
            <a:r>
              <a:rPr lang="en-GB" sz="1400" b="1">
                <a:solidFill>
                  <a:schemeClr val="tx1"/>
                </a:solidFill>
                <a:latin typeface="Arial" panose="020B0604020202020204" pitchFamily="34" charset="0"/>
                <a:cs typeface="Arial" panose="020B0604020202020204" pitchFamily="34" charset="0"/>
              </a:rPr>
              <a:t>Sample size: </a:t>
            </a:r>
            <a:r>
              <a:rPr lang="en-GB" sz="1400">
                <a:solidFill>
                  <a:schemeClr val="tx1"/>
                </a:solidFill>
                <a:latin typeface="Arial" panose="020B0604020202020204" pitchFamily="34" charset="0"/>
                <a:cs typeface="Arial" panose="020B0604020202020204" pitchFamily="34" charset="0"/>
              </a:rPr>
              <a:t>1,351 total participants across 8 markets:</a:t>
            </a:r>
            <a:endParaRPr lang="en-GB" sz="1400">
              <a:latin typeface="Arial" panose="020B0604020202020204" pitchFamily="34" charset="0"/>
              <a:cs typeface="Arial" panose="020B0604020202020204" pitchFamily="34" charset="0"/>
            </a:endParaRPr>
          </a:p>
        </p:txBody>
      </p:sp>
      <p:pic>
        <p:nvPicPr>
          <p:cNvPr id="414" name="Picture 413" descr="Logo&#10;&#10;Description automatically generated">
            <a:extLst>
              <a:ext uri="{FF2B5EF4-FFF2-40B4-BE49-F238E27FC236}">
                <a16:creationId xmlns:a16="http://schemas.microsoft.com/office/drawing/2014/main" id="{56C4E1B9-31E4-63BB-C5F0-2A012A2ED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271" y="4750770"/>
            <a:ext cx="477153" cy="477153"/>
          </a:xfrm>
          <a:prstGeom prst="rect">
            <a:avLst/>
          </a:prstGeom>
        </p:spPr>
      </p:pic>
      <p:pic>
        <p:nvPicPr>
          <p:cNvPr id="415" name="Picture 414" descr="Logo, icon&#10;&#10;Description automatically generated">
            <a:extLst>
              <a:ext uri="{FF2B5EF4-FFF2-40B4-BE49-F238E27FC236}">
                <a16:creationId xmlns:a16="http://schemas.microsoft.com/office/drawing/2014/main" id="{8A317E85-B7E7-70AE-4A2B-AC8DE7BF2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271" y="3544291"/>
            <a:ext cx="474324" cy="474324"/>
          </a:xfrm>
          <a:prstGeom prst="rect">
            <a:avLst/>
          </a:prstGeom>
        </p:spPr>
      </p:pic>
      <p:pic>
        <p:nvPicPr>
          <p:cNvPr id="416" name="Picture 415" descr="Logo&#10;&#10;Description automatically generated">
            <a:extLst>
              <a:ext uri="{FF2B5EF4-FFF2-40B4-BE49-F238E27FC236}">
                <a16:creationId xmlns:a16="http://schemas.microsoft.com/office/drawing/2014/main" id="{44C59409-12C8-3E7F-FF28-5627D817E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269" y="5353953"/>
            <a:ext cx="474324" cy="474324"/>
          </a:xfrm>
          <a:prstGeom prst="rect">
            <a:avLst/>
          </a:prstGeom>
        </p:spPr>
      </p:pic>
      <p:pic>
        <p:nvPicPr>
          <p:cNvPr id="417" name="Picture 416" descr="Logo&#10;&#10;Description automatically generated">
            <a:extLst>
              <a:ext uri="{FF2B5EF4-FFF2-40B4-BE49-F238E27FC236}">
                <a16:creationId xmlns:a16="http://schemas.microsoft.com/office/drawing/2014/main" id="{359A77AD-49D1-082A-0A7C-E921CB3AA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294" y="3550056"/>
            <a:ext cx="474324" cy="474324"/>
          </a:xfrm>
          <a:prstGeom prst="rect">
            <a:avLst/>
          </a:prstGeom>
        </p:spPr>
      </p:pic>
      <p:pic>
        <p:nvPicPr>
          <p:cNvPr id="418" name="Picture 417" descr="A blue and white logo&#10;&#10;Description automatically generated with low confidence">
            <a:extLst>
              <a:ext uri="{FF2B5EF4-FFF2-40B4-BE49-F238E27FC236}">
                <a16:creationId xmlns:a16="http://schemas.microsoft.com/office/drawing/2014/main" id="{1DF627A2-D832-9338-12C1-6C7DA8B70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294" y="4759518"/>
            <a:ext cx="474324" cy="474324"/>
          </a:xfrm>
          <a:prstGeom prst="rect">
            <a:avLst/>
          </a:prstGeom>
        </p:spPr>
      </p:pic>
      <p:pic>
        <p:nvPicPr>
          <p:cNvPr id="420" name="Picture 419" descr="A picture containing logo&#10;&#10;Description automatically generated">
            <a:extLst>
              <a:ext uri="{FF2B5EF4-FFF2-40B4-BE49-F238E27FC236}">
                <a16:creationId xmlns:a16="http://schemas.microsoft.com/office/drawing/2014/main" id="{99B6373C-4E86-231C-BCB1-230CA7D56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294" y="4154787"/>
            <a:ext cx="474324" cy="474324"/>
          </a:xfrm>
          <a:prstGeom prst="rect">
            <a:avLst/>
          </a:prstGeom>
        </p:spPr>
      </p:pic>
      <p:pic>
        <p:nvPicPr>
          <p:cNvPr id="421" name="Picture 420" descr="A picture containing transport, balloon, aircraft, ball&#10;&#10;Description automatically generated">
            <a:extLst>
              <a:ext uri="{FF2B5EF4-FFF2-40B4-BE49-F238E27FC236}">
                <a16:creationId xmlns:a16="http://schemas.microsoft.com/office/drawing/2014/main" id="{54ECED46-C590-CC71-2C24-89895646D1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3271" y="4154787"/>
            <a:ext cx="474322" cy="474322"/>
          </a:xfrm>
          <a:prstGeom prst="rect">
            <a:avLst/>
          </a:prstGeom>
        </p:spPr>
      </p:pic>
      <p:sp>
        <p:nvSpPr>
          <p:cNvPr id="423" name="TextBox 422">
            <a:extLst>
              <a:ext uri="{FF2B5EF4-FFF2-40B4-BE49-F238E27FC236}">
                <a16:creationId xmlns:a16="http://schemas.microsoft.com/office/drawing/2014/main" id="{AE3E8330-5A76-83A7-2BFE-67ADCF985930}"/>
              </a:ext>
            </a:extLst>
          </p:cNvPr>
          <p:cNvSpPr txBox="1"/>
          <p:nvPr/>
        </p:nvSpPr>
        <p:spPr>
          <a:xfrm>
            <a:off x="5549117" y="3627565"/>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n=400</a:t>
            </a:r>
          </a:p>
        </p:txBody>
      </p:sp>
      <p:sp>
        <p:nvSpPr>
          <p:cNvPr id="424" name="TextBox 423">
            <a:extLst>
              <a:ext uri="{FF2B5EF4-FFF2-40B4-BE49-F238E27FC236}">
                <a16:creationId xmlns:a16="http://schemas.microsoft.com/office/drawing/2014/main" id="{377955D3-9ED3-5A12-3DBF-84C682FBBFE1}"/>
              </a:ext>
            </a:extLst>
          </p:cNvPr>
          <p:cNvSpPr txBox="1"/>
          <p:nvPr/>
        </p:nvSpPr>
        <p:spPr>
          <a:xfrm>
            <a:off x="5549117" y="4230786"/>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n=101</a:t>
            </a:r>
          </a:p>
        </p:txBody>
      </p:sp>
      <p:sp>
        <p:nvSpPr>
          <p:cNvPr id="425" name="TextBox 424">
            <a:extLst>
              <a:ext uri="{FF2B5EF4-FFF2-40B4-BE49-F238E27FC236}">
                <a16:creationId xmlns:a16="http://schemas.microsoft.com/office/drawing/2014/main" id="{3EB19437-F4F8-261A-5ED8-03C9ED25DCEE}"/>
              </a:ext>
            </a:extLst>
          </p:cNvPr>
          <p:cNvSpPr txBox="1"/>
          <p:nvPr/>
        </p:nvSpPr>
        <p:spPr>
          <a:xfrm>
            <a:off x="5549117" y="4834007"/>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n=150</a:t>
            </a:r>
          </a:p>
        </p:txBody>
      </p:sp>
      <p:sp>
        <p:nvSpPr>
          <p:cNvPr id="426" name="TextBox 425">
            <a:extLst>
              <a:ext uri="{FF2B5EF4-FFF2-40B4-BE49-F238E27FC236}">
                <a16:creationId xmlns:a16="http://schemas.microsoft.com/office/drawing/2014/main" id="{A6ADE8C1-017A-B172-0F08-8F6DBCDC5A4D}"/>
              </a:ext>
            </a:extLst>
          </p:cNvPr>
          <p:cNvSpPr txBox="1"/>
          <p:nvPr/>
        </p:nvSpPr>
        <p:spPr>
          <a:xfrm>
            <a:off x="5549117" y="5437227"/>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n=50</a:t>
            </a:r>
          </a:p>
        </p:txBody>
      </p:sp>
      <p:sp>
        <p:nvSpPr>
          <p:cNvPr id="427" name="TextBox 426">
            <a:extLst>
              <a:ext uri="{FF2B5EF4-FFF2-40B4-BE49-F238E27FC236}">
                <a16:creationId xmlns:a16="http://schemas.microsoft.com/office/drawing/2014/main" id="{6CD91AB3-3FDA-0F3B-FF30-579A91EBC56D}"/>
              </a:ext>
            </a:extLst>
          </p:cNvPr>
          <p:cNvSpPr txBox="1"/>
          <p:nvPr/>
        </p:nvSpPr>
        <p:spPr>
          <a:xfrm>
            <a:off x="7477297" y="3627565"/>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n=200</a:t>
            </a:r>
          </a:p>
        </p:txBody>
      </p:sp>
      <p:sp>
        <p:nvSpPr>
          <p:cNvPr id="428" name="TextBox 427">
            <a:extLst>
              <a:ext uri="{FF2B5EF4-FFF2-40B4-BE49-F238E27FC236}">
                <a16:creationId xmlns:a16="http://schemas.microsoft.com/office/drawing/2014/main" id="{78A3BDF2-C4F9-F89F-6B67-1C3EB27AE2CC}"/>
              </a:ext>
            </a:extLst>
          </p:cNvPr>
          <p:cNvSpPr txBox="1"/>
          <p:nvPr/>
        </p:nvSpPr>
        <p:spPr>
          <a:xfrm>
            <a:off x="7477297" y="4230786"/>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n=200</a:t>
            </a:r>
          </a:p>
        </p:txBody>
      </p:sp>
      <p:sp>
        <p:nvSpPr>
          <p:cNvPr id="429" name="TextBox 428">
            <a:extLst>
              <a:ext uri="{FF2B5EF4-FFF2-40B4-BE49-F238E27FC236}">
                <a16:creationId xmlns:a16="http://schemas.microsoft.com/office/drawing/2014/main" id="{45C2EA3E-C881-BC66-DB6C-C4CFC29FB5BC}"/>
              </a:ext>
            </a:extLst>
          </p:cNvPr>
          <p:cNvSpPr txBox="1"/>
          <p:nvPr/>
        </p:nvSpPr>
        <p:spPr>
          <a:xfrm>
            <a:off x="7477297" y="4834007"/>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n=125</a:t>
            </a:r>
          </a:p>
        </p:txBody>
      </p:sp>
      <p:sp>
        <p:nvSpPr>
          <p:cNvPr id="430" name="TextBox 429">
            <a:extLst>
              <a:ext uri="{FF2B5EF4-FFF2-40B4-BE49-F238E27FC236}">
                <a16:creationId xmlns:a16="http://schemas.microsoft.com/office/drawing/2014/main" id="{B7BB2DCE-521A-05FE-535A-62D724615258}"/>
              </a:ext>
            </a:extLst>
          </p:cNvPr>
          <p:cNvSpPr txBox="1"/>
          <p:nvPr/>
        </p:nvSpPr>
        <p:spPr>
          <a:xfrm>
            <a:off x="7477297" y="5437227"/>
            <a:ext cx="829901" cy="307777"/>
          </a:xfrm>
          <a:prstGeom prst="rect">
            <a:avLst/>
          </a:prstGeom>
          <a:noFill/>
        </p:spPr>
        <p:txBody>
          <a:bodyPr wrap="square">
            <a:spAutoFit/>
          </a:bodyPr>
          <a:lstStyle/>
          <a:p>
            <a:pPr marL="0" lvl="2">
              <a:lnSpc>
                <a:spcPct val="100000"/>
              </a:lnSpc>
              <a:spcAft>
                <a:spcPts val="1200"/>
              </a:spcAft>
            </a:pPr>
            <a:r>
              <a:rPr lang="en-GB" sz="1400">
                <a:latin typeface="Arial" panose="020B0604020202020204" pitchFamily="34" charset="0"/>
                <a:cs typeface="Arial" panose="020B0604020202020204" pitchFamily="34" charset="0"/>
              </a:rPr>
              <a:t>n=125</a:t>
            </a:r>
          </a:p>
        </p:txBody>
      </p:sp>
      <p:pic>
        <p:nvPicPr>
          <p:cNvPr id="9" name="Picture 8" descr="A flag with a hand and a star&#10;&#10;Description automatically generated">
            <a:extLst>
              <a:ext uri="{FF2B5EF4-FFF2-40B4-BE49-F238E27FC236}">
                <a16:creationId xmlns:a16="http://schemas.microsoft.com/office/drawing/2014/main" id="{B67C8E29-DD49-A7FC-0E54-C1D4115ACA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6629" y="5359535"/>
            <a:ext cx="487989" cy="463160"/>
          </a:xfrm>
          <a:prstGeom prst="rect">
            <a:avLst/>
          </a:prstGeom>
        </p:spPr>
      </p:pic>
    </p:spTree>
    <p:extLst>
      <p:ext uri="{BB962C8B-B14F-4D97-AF65-F5344CB8AC3E}">
        <p14:creationId xmlns:p14="http://schemas.microsoft.com/office/powerpoint/2010/main" val="50301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50A956-D102-48E6-9DF2-62E3759AB4EC}"/>
              </a:ext>
            </a:extLst>
          </p:cNvPr>
          <p:cNvSpPr txBox="1"/>
          <p:nvPr/>
        </p:nvSpPr>
        <p:spPr>
          <a:xfrm>
            <a:off x="4292600" y="6155390"/>
            <a:ext cx="7057060" cy="584775"/>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Q104. </a:t>
            </a:r>
            <a:r>
              <a:rPr kumimoji="0" lang="en-US" sz="800" b="0" i="0" u="none" strike="noStrike" kern="1200" cap="none" spc="0" normalizeH="0" baseline="0" noProof="0">
                <a:ln>
                  <a:noFill/>
                </a:ln>
                <a:solidFill>
                  <a:srgbClr val="0A0A0A"/>
                </a:solidFill>
                <a:effectLst/>
                <a:uLnTx/>
                <a:uFillTx/>
                <a:latin typeface="Arial"/>
                <a:ea typeface="+mn-ea"/>
                <a:cs typeface="Arial"/>
              </a:rPr>
              <a:t>Still thinking about the role of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 </a:t>
            </a:r>
          </a:p>
          <a:p>
            <a:pPr>
              <a:defRPr/>
            </a:pPr>
            <a:r>
              <a:rPr lang="en-GB" sz="800">
                <a:solidFill>
                  <a:srgbClr val="0A0A0A"/>
                </a:solidFill>
                <a:latin typeface="Arial"/>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 </a:t>
            </a:r>
            <a:r>
              <a:rPr lang="en-GB" sz="800">
                <a:solidFill>
                  <a:srgbClr val="0A0A0A"/>
                </a:solidFill>
                <a:latin typeface="Arial"/>
                <a:cs typeface="Arial"/>
              </a:rPr>
              <a:t>[England (400), Wales (101), Scotland (150), NI (50), ROI (200), Australia (125), NZ (125), RSA (200), Small organisations (635), Medium organisations (416), Large organisations (300)]</a:t>
            </a:r>
            <a:endParaRPr kumimoji="0" lang="en-GB" sz="800" b="0" i="0" u="none" strike="noStrike" kern="1200" cap="none" spc="0" normalizeH="0" baseline="0" noProof="0">
              <a:ln>
                <a:noFill/>
              </a:ln>
              <a:solidFill>
                <a:srgbClr val="0A0A0A"/>
              </a:solidFill>
              <a:effectLst/>
              <a:uLnTx/>
              <a:uFillTx/>
              <a:latin typeface="Arial"/>
              <a:ea typeface="+mn-ea"/>
              <a:cs typeface="Arial"/>
            </a:endParaRP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30</a:t>
            </a:fld>
            <a:endParaRPr lang="en-US" sz="900" i="0">
              <a:solidFill>
                <a:srgbClr val="0A0A0A"/>
              </a:solidFill>
              <a:latin typeface="Verlag Bold" pitchFamily="50" charset="0"/>
            </a:endParaRPr>
          </a:p>
        </p:txBody>
      </p:sp>
      <p:sp>
        <p:nvSpPr>
          <p:cNvPr id="3" name="TextBox 2">
            <a:extLst>
              <a:ext uri="{FF2B5EF4-FFF2-40B4-BE49-F238E27FC236}">
                <a16:creationId xmlns:a16="http://schemas.microsoft.com/office/drawing/2014/main" id="{B8760F72-528C-F480-E370-2D2ADC65ABD9}"/>
              </a:ext>
            </a:extLst>
          </p:cNvPr>
          <p:cNvSpPr txBox="1"/>
          <p:nvPr/>
        </p:nvSpPr>
        <p:spPr>
          <a:xfrm>
            <a:off x="0" y="0"/>
            <a:ext cx="4114800" cy="6858000"/>
          </a:xfrm>
          <a:prstGeom prst="rect">
            <a:avLst/>
          </a:prstGeom>
          <a:solidFill>
            <a:schemeClr val="tx1"/>
          </a:solidFill>
          <a:ln>
            <a:noFill/>
          </a:ln>
          <a:effectLst/>
        </p:spPr>
        <p:txBody>
          <a:bodyPr wrap="square" lIns="0" tIns="0" rIns="0" bIns="0" rtlCol="0">
            <a:noAutofit/>
          </a:bodyPr>
          <a:lstStyle/>
          <a:p>
            <a:pPr marL="342900" lvl="0" indent="-342900">
              <a:lnSpc>
                <a:spcPct val="107000"/>
              </a:lnSpc>
              <a:buFont typeface="Symbol" panose="05050102010706020507" pitchFamily="18" charset="2"/>
              <a:buChar char=""/>
            </a:pPr>
            <a:endParaRPr lang="en-GB">
              <a:effectLst/>
              <a:latin typeface="Calibri" panose="020F050202020403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9793618-F3A5-123A-69D2-9B30F39C0C8F}"/>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1634281"/>
            <a:ext cx="2804160" cy="3444020"/>
          </a:xfrm>
        </p:spPr>
        <p:txBody>
          <a:bodyPr/>
          <a:lstStyle/>
          <a:p>
            <a:r>
              <a:rPr lang="en-GB" sz="2400" spc="0">
                <a:solidFill>
                  <a:schemeClr val="bg1"/>
                </a:solidFill>
                <a:latin typeface="Arial" panose="020B0604020202020204" pitchFamily="34" charset="0"/>
                <a:cs typeface="Arial" panose="020B0604020202020204" pitchFamily="34" charset="0"/>
              </a:rPr>
              <a:t>Chartered Accountants’ role as data guardians is confirmed as many businesses have relied on them to navigate recent challenges related to data and misinformation</a:t>
            </a:r>
          </a:p>
        </p:txBody>
      </p:sp>
      <p:sp>
        <p:nvSpPr>
          <p:cNvPr id="10" name="Rectangle 9">
            <a:extLst>
              <a:ext uri="{FF2B5EF4-FFF2-40B4-BE49-F238E27FC236}">
                <a16:creationId xmlns:a16="http://schemas.microsoft.com/office/drawing/2014/main" id="{B004222F-94E6-E61B-E9DB-C68D4490EC51}"/>
              </a:ext>
            </a:extLst>
          </p:cNvPr>
          <p:cNvSpPr/>
          <p:nvPr/>
        </p:nvSpPr>
        <p:spPr>
          <a:xfrm>
            <a:off x="6241747" y="2064176"/>
            <a:ext cx="3763901" cy="1012755"/>
          </a:xfrm>
          <a:prstGeom prst="rect">
            <a:avLst/>
          </a:prstGeom>
          <a:solidFill>
            <a:schemeClr val="bg1"/>
          </a:solidFill>
          <a:ln>
            <a:noFill/>
          </a:ln>
        </p:spPr>
        <p:txBody>
          <a:bodyPr wrap="square" lIns="90000" tIns="90000" rIns="91440" bIns="90000" rtlCol="0" anchor="ctr" anchorCtr="0">
            <a:spAutoFit/>
          </a:bodyPr>
          <a:lstStyle/>
          <a:p>
            <a:pPr algn="ctr" fontAlgn="t"/>
            <a:r>
              <a:rPr lang="en-US" i="0" u="none" strike="noStrike">
                <a:solidFill>
                  <a:srgbClr val="000000"/>
                </a:solidFill>
                <a:effectLst/>
                <a:latin typeface="Arial" panose="020B0604020202020204" pitchFamily="34" charset="0"/>
              </a:rPr>
              <a:t>Say </a:t>
            </a:r>
            <a:r>
              <a:rPr lang="en-GB" i="0" u="none" strike="noStrike">
                <a:solidFill>
                  <a:srgbClr val="000000"/>
                </a:solidFill>
                <a:effectLst/>
                <a:latin typeface="Arial" panose="020B0604020202020204" pitchFamily="34" charset="0"/>
              </a:rPr>
              <a:t>their organisation relies on Chartered Accountants to ensure the integrity of data (69%)</a:t>
            </a:r>
            <a:endParaRPr lang="en-US" i="0" u="none" strike="noStrike">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9D66445C-2332-1038-A626-ABA5FC03FD2D}"/>
              </a:ext>
            </a:extLst>
          </p:cNvPr>
          <p:cNvSpPr txBox="1"/>
          <p:nvPr/>
        </p:nvSpPr>
        <p:spPr>
          <a:xfrm>
            <a:off x="6241747" y="732339"/>
            <a:ext cx="3763901" cy="132343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in 10</a:t>
            </a:r>
          </a:p>
        </p:txBody>
      </p:sp>
      <p:cxnSp>
        <p:nvCxnSpPr>
          <p:cNvPr id="12" name="Straight Connector 11">
            <a:extLst>
              <a:ext uri="{FF2B5EF4-FFF2-40B4-BE49-F238E27FC236}">
                <a16:creationId xmlns:a16="http://schemas.microsoft.com/office/drawing/2014/main" id="{9ED541B5-0ABB-E58A-2632-15955261336E}"/>
              </a:ext>
            </a:extLst>
          </p:cNvPr>
          <p:cNvCxnSpPr>
            <a:cxnSpLocks/>
          </p:cNvCxnSpPr>
          <p:nvPr/>
        </p:nvCxnSpPr>
        <p:spPr>
          <a:xfrm flipH="1">
            <a:off x="6241747" y="2055778"/>
            <a:ext cx="37639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clipart&#10;&#10;Description generated with high confidence">
            <a:extLst>
              <a:ext uri="{FF2B5EF4-FFF2-40B4-BE49-F238E27FC236}">
                <a16:creationId xmlns:a16="http://schemas.microsoft.com/office/drawing/2014/main" id="{B5CB796A-DC8A-0455-97CE-833AB0FCE2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grpSp>
        <p:nvGrpSpPr>
          <p:cNvPr id="17" name="Group 16">
            <a:extLst>
              <a:ext uri="{FF2B5EF4-FFF2-40B4-BE49-F238E27FC236}">
                <a16:creationId xmlns:a16="http://schemas.microsoft.com/office/drawing/2014/main" id="{AB809658-6095-EEEC-E4F3-DBC591DFCE8A}"/>
              </a:ext>
            </a:extLst>
          </p:cNvPr>
          <p:cNvGrpSpPr/>
          <p:nvPr/>
        </p:nvGrpSpPr>
        <p:grpSpPr>
          <a:xfrm>
            <a:off x="6385388" y="3115841"/>
            <a:ext cx="3476618" cy="1206706"/>
            <a:chOff x="750726" y="4492234"/>
            <a:chExt cx="3476618" cy="1206706"/>
          </a:xfrm>
        </p:grpSpPr>
        <p:pic>
          <p:nvPicPr>
            <p:cNvPr id="18" name="Graphic 17" descr="Modern architecture with solid fill">
              <a:extLst>
                <a:ext uri="{FF2B5EF4-FFF2-40B4-BE49-F238E27FC236}">
                  <a16:creationId xmlns:a16="http://schemas.microsoft.com/office/drawing/2014/main" id="{7D4F6F6C-C86E-A2F4-4A01-1D05D8FFDD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6986" y="4506623"/>
              <a:ext cx="669127" cy="669127"/>
            </a:xfrm>
            <a:prstGeom prst="rect">
              <a:avLst/>
            </a:prstGeom>
          </p:spPr>
        </p:pic>
        <p:pic>
          <p:nvPicPr>
            <p:cNvPr id="19" name="Graphic 18" descr="City with solid fill">
              <a:extLst>
                <a:ext uri="{FF2B5EF4-FFF2-40B4-BE49-F238E27FC236}">
                  <a16:creationId xmlns:a16="http://schemas.microsoft.com/office/drawing/2014/main" id="{E977BD0A-CD4C-6513-B33F-570A733E4F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9536" y="4507221"/>
              <a:ext cx="669124" cy="669124"/>
            </a:xfrm>
            <a:prstGeom prst="rect">
              <a:avLst/>
            </a:prstGeom>
          </p:spPr>
        </p:pic>
        <p:pic>
          <p:nvPicPr>
            <p:cNvPr id="20" name="Graphic 19" descr="House with solid fill">
              <a:extLst>
                <a:ext uri="{FF2B5EF4-FFF2-40B4-BE49-F238E27FC236}">
                  <a16:creationId xmlns:a16="http://schemas.microsoft.com/office/drawing/2014/main" id="{2B5D4A71-8419-42E5-CF1A-E454305519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198" y="4492234"/>
              <a:ext cx="669123" cy="669123"/>
            </a:xfrm>
            <a:prstGeom prst="rect">
              <a:avLst/>
            </a:prstGeom>
          </p:spPr>
        </p:pic>
        <p:sp>
          <p:nvSpPr>
            <p:cNvPr id="21" name="Rectangle 20">
              <a:extLst>
                <a:ext uri="{FF2B5EF4-FFF2-40B4-BE49-F238E27FC236}">
                  <a16:creationId xmlns:a16="http://schemas.microsoft.com/office/drawing/2014/main" id="{4F0F3EFF-F71E-DA9E-90CF-6BFE34FF527A}"/>
                </a:ext>
              </a:extLst>
            </p:cNvPr>
            <p:cNvSpPr/>
            <p:nvPr/>
          </p:nvSpPr>
          <p:spPr>
            <a:xfrm>
              <a:off x="750726" y="5094848"/>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Small organisation</a:t>
              </a:r>
            </a:p>
          </p:txBody>
        </p:sp>
        <p:sp>
          <p:nvSpPr>
            <p:cNvPr id="22" name="Rectangle 21">
              <a:extLst>
                <a:ext uri="{FF2B5EF4-FFF2-40B4-BE49-F238E27FC236}">
                  <a16:creationId xmlns:a16="http://schemas.microsoft.com/office/drawing/2014/main" id="{0C395F11-458C-10F8-7AA7-CB33EC47F89B}"/>
                </a:ext>
              </a:extLst>
            </p:cNvPr>
            <p:cNvSpPr/>
            <p:nvPr/>
          </p:nvSpPr>
          <p:spPr>
            <a:xfrm>
              <a:off x="1920656" y="5094848"/>
              <a:ext cx="11367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i="1">
                  <a:solidFill>
                    <a:srgbClr val="0A0A0A"/>
                  </a:solidFill>
                  <a:latin typeface="Arial" panose="020B0604020202020204" pitchFamily="34" charset="0"/>
                  <a:cs typeface="Arial" panose="020B0604020202020204" pitchFamily="34" charset="0"/>
                </a:rPr>
                <a:t>Medium</a:t>
              </a: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organisation</a:t>
              </a:r>
            </a:p>
          </p:txBody>
        </p:sp>
        <p:sp>
          <p:nvSpPr>
            <p:cNvPr id="23" name="Rectangle 22">
              <a:extLst>
                <a:ext uri="{FF2B5EF4-FFF2-40B4-BE49-F238E27FC236}">
                  <a16:creationId xmlns:a16="http://schemas.microsoft.com/office/drawing/2014/main" id="{6231C37E-CE37-8251-7208-C062D08C2C10}"/>
                </a:ext>
              </a:extLst>
            </p:cNvPr>
            <p:cNvSpPr/>
            <p:nvPr/>
          </p:nvSpPr>
          <p:spPr>
            <a:xfrm>
              <a:off x="3093206" y="5093536"/>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Large organisation</a:t>
              </a:r>
            </a:p>
          </p:txBody>
        </p:sp>
        <p:sp>
          <p:nvSpPr>
            <p:cNvPr id="24" name="TextBox 23">
              <a:extLst>
                <a:ext uri="{FF2B5EF4-FFF2-40B4-BE49-F238E27FC236}">
                  <a16:creationId xmlns:a16="http://schemas.microsoft.com/office/drawing/2014/main" id="{6732752E-0C5A-271A-F859-B38BF9FE1BB3}"/>
                </a:ext>
              </a:extLst>
            </p:cNvPr>
            <p:cNvSpPr txBox="1"/>
            <p:nvPr/>
          </p:nvSpPr>
          <p:spPr>
            <a:xfrm>
              <a:off x="98226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54%</a:t>
              </a:r>
            </a:p>
          </p:txBody>
        </p:sp>
        <p:sp>
          <p:nvSpPr>
            <p:cNvPr id="25" name="TextBox 24">
              <a:extLst>
                <a:ext uri="{FF2B5EF4-FFF2-40B4-BE49-F238E27FC236}">
                  <a16:creationId xmlns:a16="http://schemas.microsoft.com/office/drawing/2014/main" id="{70DC72A0-F765-F982-C118-AD43D06C54C8}"/>
                </a:ext>
              </a:extLst>
            </p:cNvPr>
            <p:cNvSpPr txBox="1"/>
            <p:nvPr/>
          </p:nvSpPr>
          <p:spPr>
            <a:xfrm>
              <a:off x="215350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79%</a:t>
              </a:r>
            </a:p>
          </p:txBody>
        </p:sp>
        <p:sp>
          <p:nvSpPr>
            <p:cNvPr id="26" name="TextBox 25">
              <a:extLst>
                <a:ext uri="{FF2B5EF4-FFF2-40B4-BE49-F238E27FC236}">
                  <a16:creationId xmlns:a16="http://schemas.microsoft.com/office/drawing/2014/main" id="{21EDBBCE-2BFF-3F2E-608A-5B75E93A633D}"/>
                </a:ext>
              </a:extLst>
            </p:cNvPr>
            <p:cNvSpPr txBox="1"/>
            <p:nvPr/>
          </p:nvSpPr>
          <p:spPr>
            <a:xfrm>
              <a:off x="3324749" y="5357708"/>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83%</a:t>
              </a:r>
            </a:p>
          </p:txBody>
        </p:sp>
      </p:grpSp>
      <p:graphicFrame>
        <p:nvGraphicFramePr>
          <p:cNvPr id="27" name="Chart 26">
            <a:extLst>
              <a:ext uri="{FF2B5EF4-FFF2-40B4-BE49-F238E27FC236}">
                <a16:creationId xmlns:a16="http://schemas.microsoft.com/office/drawing/2014/main" id="{A841E163-69EA-9930-26EC-20A836B7AA77}"/>
              </a:ext>
            </a:extLst>
          </p:cNvPr>
          <p:cNvGraphicFramePr/>
          <p:nvPr>
            <p:extLst>
              <p:ext uri="{D42A27DB-BD31-4B8C-83A1-F6EECF244321}">
                <p14:modId xmlns:p14="http://schemas.microsoft.com/office/powerpoint/2010/main" val="3283658157"/>
              </p:ext>
            </p:extLst>
          </p:nvPr>
        </p:nvGraphicFramePr>
        <p:xfrm>
          <a:off x="4724400" y="4258238"/>
          <a:ext cx="6798593" cy="186929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6823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695641" cy="784830"/>
          </a:xfrm>
        </p:spPr>
        <p:txBody>
          <a:bodyPr/>
          <a:lstStyle/>
          <a:p>
            <a:r>
              <a:rPr lang="en-GB" sz="2400" spc="0">
                <a:latin typeface="Arial" panose="020B0604020202020204" pitchFamily="34" charset="0"/>
                <a:cs typeface="Arial" panose="020B0604020202020204" pitchFamily="34" charset="0"/>
              </a:rPr>
              <a:t>And Chartered Accountants are seen to be meeting this challenge - performing well on ensuring the protection and integrity of data</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339988"/>
            <a:ext cx="9174695" cy="338554"/>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Q5. How well do you think Chartered Accountants are performing on each of the following? (NETS Performing very well T2B, Performing well T4B, Not performing well B5B + DK) </a:t>
            </a:r>
          </a:p>
          <a:p>
            <a:pPr>
              <a:defRPr/>
            </a:pPr>
            <a:r>
              <a:rPr lang="en-GB" sz="800">
                <a:solidFill>
                  <a:srgbClr val="0A0A0A"/>
                </a:solidFill>
                <a:latin typeface="Arial"/>
                <a:cs typeface="Arial"/>
              </a:rPr>
              <a:t>CAW4 2023 </a:t>
            </a: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31</a:t>
            </a:fld>
            <a:endParaRPr lang="en-US" sz="900" i="0">
              <a:solidFill>
                <a:srgbClr val="0A0A0A"/>
              </a:solidFill>
              <a:latin typeface="Verlag Bold" pitchFamily="50" charset="0"/>
            </a:endParaRPr>
          </a:p>
        </p:txBody>
      </p:sp>
      <p:grpSp>
        <p:nvGrpSpPr>
          <p:cNvPr id="32" name="Group 31">
            <a:extLst>
              <a:ext uri="{FF2B5EF4-FFF2-40B4-BE49-F238E27FC236}">
                <a16:creationId xmlns:a16="http://schemas.microsoft.com/office/drawing/2014/main" id="{C19DF6CD-9C15-E575-5F76-7C1C19DD7980}"/>
              </a:ext>
            </a:extLst>
          </p:cNvPr>
          <p:cNvGrpSpPr/>
          <p:nvPr/>
        </p:nvGrpSpPr>
        <p:grpSpPr>
          <a:xfrm>
            <a:off x="1309271" y="1722656"/>
            <a:ext cx="9099303" cy="4589845"/>
            <a:chOff x="1309271" y="1548488"/>
            <a:chExt cx="9099303" cy="4589845"/>
          </a:xfrm>
        </p:grpSpPr>
        <p:graphicFrame>
          <p:nvGraphicFramePr>
            <p:cNvPr id="9" name="Chart 8">
              <a:extLst>
                <a:ext uri="{FF2B5EF4-FFF2-40B4-BE49-F238E27FC236}">
                  <a16:creationId xmlns:a16="http://schemas.microsoft.com/office/drawing/2014/main" id="{3F96B11E-7C10-E484-13AE-F18F4071E807}"/>
                </a:ext>
              </a:extLst>
            </p:cNvPr>
            <p:cNvGraphicFramePr/>
            <p:nvPr/>
          </p:nvGraphicFramePr>
          <p:xfrm>
            <a:off x="5300865" y="1548488"/>
            <a:ext cx="5107709" cy="4589845"/>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a:extLst>
                <a:ext uri="{FF2B5EF4-FFF2-40B4-BE49-F238E27FC236}">
                  <a16:creationId xmlns:a16="http://schemas.microsoft.com/office/drawing/2014/main" id="{2B35E540-215C-1D9F-E5D4-EACE92ED140F}"/>
                </a:ext>
              </a:extLst>
            </p:cNvPr>
            <p:cNvGrpSpPr/>
            <p:nvPr/>
          </p:nvGrpSpPr>
          <p:grpSpPr>
            <a:xfrm>
              <a:off x="1309271" y="2478711"/>
              <a:ext cx="3848517" cy="687674"/>
              <a:chOff x="652463" y="2088093"/>
              <a:chExt cx="3848517" cy="687674"/>
            </a:xfrm>
          </p:grpSpPr>
          <p:sp>
            <p:nvSpPr>
              <p:cNvPr id="19" name="Rectangle 18">
                <a:extLst>
                  <a:ext uri="{FF2B5EF4-FFF2-40B4-BE49-F238E27FC236}">
                    <a16:creationId xmlns:a16="http://schemas.microsoft.com/office/drawing/2014/main" id="{0B4847B2-7078-CDBE-BA0D-80FE4F3E1B72}"/>
                  </a:ext>
                </a:extLst>
              </p:cNvPr>
              <p:cNvSpPr/>
              <p:nvPr/>
            </p:nvSpPr>
            <p:spPr>
              <a:xfrm>
                <a:off x="737078" y="2201825"/>
                <a:ext cx="3763902" cy="573942"/>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A4009FBE-D28A-2DCC-7092-85A2AF57F00E}"/>
                  </a:ext>
                </a:extLst>
              </p:cNvPr>
              <p:cNvSpPr/>
              <p:nvPr/>
            </p:nvSpPr>
            <p:spPr>
              <a:xfrm>
                <a:off x="652463" y="2088093"/>
                <a:ext cx="3763901" cy="573941"/>
              </a:xfrm>
              <a:prstGeom prst="rect">
                <a:avLst/>
              </a:prstGeom>
              <a:solidFill>
                <a:schemeClr val="bg1"/>
              </a:solidFill>
              <a:ln>
                <a:solidFill>
                  <a:schemeClr val="tx1"/>
                </a:solidFill>
              </a:ln>
            </p:spPr>
            <p:txBody>
              <a:bodyPr wrap="square" lIns="90000" tIns="90000" rIns="91440" bIns="90000" rtlCol="0" anchor="ctr" anchorCtr="0">
                <a:noAutofit/>
              </a:bodyPr>
              <a:lstStyle/>
              <a:p>
                <a:pPr fontAlgn="t"/>
                <a:r>
                  <a:rPr lang="en-GB" sz="1100" i="0" u="none" strike="noStrike">
                    <a:solidFill>
                      <a:srgbClr val="000000"/>
                    </a:solidFill>
                    <a:effectLst/>
                    <a:latin typeface="Arial" panose="020B0604020202020204" pitchFamily="34" charset="0"/>
                  </a:rPr>
                  <a:t>Respecting and protecting confidential information  </a:t>
                </a:r>
                <a:endParaRPr lang="en-US" sz="1100" i="0" u="none" strike="noStrike">
                  <a:solidFill>
                    <a:srgbClr val="000000"/>
                  </a:solidFill>
                  <a:effectLst/>
                  <a:latin typeface="Arial" panose="020B0604020202020204" pitchFamily="34" charset="0"/>
                </a:endParaRPr>
              </a:p>
            </p:txBody>
          </p:sp>
        </p:grpSp>
        <p:grpSp>
          <p:nvGrpSpPr>
            <p:cNvPr id="22" name="Group 21">
              <a:extLst>
                <a:ext uri="{FF2B5EF4-FFF2-40B4-BE49-F238E27FC236}">
                  <a16:creationId xmlns:a16="http://schemas.microsoft.com/office/drawing/2014/main" id="{3ADF75FE-5730-53AC-A8D0-BF610EA0AD7C}"/>
                </a:ext>
              </a:extLst>
            </p:cNvPr>
            <p:cNvGrpSpPr/>
            <p:nvPr/>
          </p:nvGrpSpPr>
          <p:grpSpPr>
            <a:xfrm>
              <a:off x="1309271" y="3405992"/>
              <a:ext cx="3848517" cy="687674"/>
              <a:chOff x="652463" y="2088093"/>
              <a:chExt cx="3848517" cy="687674"/>
            </a:xfrm>
          </p:grpSpPr>
          <p:sp>
            <p:nvSpPr>
              <p:cNvPr id="23" name="Rectangle 22">
                <a:extLst>
                  <a:ext uri="{FF2B5EF4-FFF2-40B4-BE49-F238E27FC236}">
                    <a16:creationId xmlns:a16="http://schemas.microsoft.com/office/drawing/2014/main" id="{B96733B8-547A-D1DF-D305-48396E901254}"/>
                  </a:ext>
                </a:extLst>
              </p:cNvPr>
              <p:cNvSpPr/>
              <p:nvPr/>
            </p:nvSpPr>
            <p:spPr>
              <a:xfrm>
                <a:off x="737078" y="2201825"/>
                <a:ext cx="3763902" cy="573942"/>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5D65FD8C-CA54-5125-66D1-4B8641ADC6AA}"/>
                  </a:ext>
                </a:extLst>
              </p:cNvPr>
              <p:cNvSpPr/>
              <p:nvPr/>
            </p:nvSpPr>
            <p:spPr>
              <a:xfrm>
                <a:off x="652463" y="2088093"/>
                <a:ext cx="3763901" cy="573941"/>
              </a:xfrm>
              <a:prstGeom prst="rect">
                <a:avLst/>
              </a:prstGeom>
              <a:solidFill>
                <a:schemeClr val="bg1"/>
              </a:solidFill>
              <a:ln>
                <a:solidFill>
                  <a:schemeClr val="tx1"/>
                </a:solidFill>
              </a:ln>
            </p:spPr>
            <p:txBody>
              <a:bodyPr wrap="square" lIns="90000" tIns="90000" rIns="91440" bIns="90000" rtlCol="0" anchor="ctr" anchorCtr="0">
                <a:noAutofit/>
              </a:bodyPr>
              <a:lstStyle/>
              <a:p>
                <a:pPr fontAlgn="t"/>
                <a:r>
                  <a:rPr lang="en-GB" sz="1100" i="0" u="none" strike="noStrike">
                    <a:solidFill>
                      <a:srgbClr val="000000"/>
                    </a:solidFill>
                    <a:effectLst/>
                    <a:latin typeface="Arial" panose="020B0604020202020204" pitchFamily="34" charset="0"/>
                  </a:rPr>
                  <a:t>Guiding clients on how to use financial information in decision making </a:t>
                </a:r>
                <a:endParaRPr lang="en-US" sz="1100" i="0" u="none" strike="noStrike">
                  <a:solidFill>
                    <a:srgbClr val="000000"/>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id="{EEDDBD7D-01AA-21F1-8B09-7CDB8B10564B}"/>
                </a:ext>
              </a:extLst>
            </p:cNvPr>
            <p:cNvGrpSpPr/>
            <p:nvPr/>
          </p:nvGrpSpPr>
          <p:grpSpPr>
            <a:xfrm>
              <a:off x="1309271" y="4334065"/>
              <a:ext cx="3848517" cy="687674"/>
              <a:chOff x="652463" y="2088093"/>
              <a:chExt cx="3848517" cy="687674"/>
            </a:xfrm>
          </p:grpSpPr>
          <p:sp>
            <p:nvSpPr>
              <p:cNvPr id="26" name="Rectangle 25">
                <a:extLst>
                  <a:ext uri="{FF2B5EF4-FFF2-40B4-BE49-F238E27FC236}">
                    <a16:creationId xmlns:a16="http://schemas.microsoft.com/office/drawing/2014/main" id="{DAD317AF-46DD-4FA1-2FBC-0E3A4A410741}"/>
                  </a:ext>
                </a:extLst>
              </p:cNvPr>
              <p:cNvSpPr/>
              <p:nvPr/>
            </p:nvSpPr>
            <p:spPr>
              <a:xfrm>
                <a:off x="737078" y="2201825"/>
                <a:ext cx="3763902" cy="573942"/>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E1FB4671-0BA9-283B-5EFC-F08BC781C838}"/>
                  </a:ext>
                </a:extLst>
              </p:cNvPr>
              <p:cNvSpPr/>
              <p:nvPr/>
            </p:nvSpPr>
            <p:spPr>
              <a:xfrm>
                <a:off x="652463" y="2088093"/>
                <a:ext cx="3763901" cy="573941"/>
              </a:xfrm>
              <a:prstGeom prst="rect">
                <a:avLst/>
              </a:prstGeom>
              <a:solidFill>
                <a:schemeClr val="bg1"/>
              </a:solidFill>
              <a:ln>
                <a:solidFill>
                  <a:schemeClr val="tx1"/>
                </a:solidFill>
              </a:ln>
            </p:spPr>
            <p:txBody>
              <a:bodyPr wrap="square" lIns="90000" tIns="90000" rIns="91440" bIns="90000" rtlCol="0" anchor="ctr" anchorCtr="0">
                <a:noAutofit/>
              </a:bodyPr>
              <a:lstStyle/>
              <a:p>
                <a:pPr fontAlgn="t"/>
                <a:r>
                  <a:rPr lang="en-GB" sz="1100" i="0" u="none" strike="noStrike">
                    <a:solidFill>
                      <a:srgbClr val="000000"/>
                    </a:solidFill>
                    <a:effectLst/>
                    <a:latin typeface="Arial" panose="020B0604020202020204" pitchFamily="34" charset="0"/>
                  </a:rPr>
                  <a:t>Taking the lead in ensuring the integrity of data in businesses (i.e. accuracy and consistency of data)</a:t>
                </a:r>
                <a:endParaRPr lang="en-US" sz="1100" i="0" u="none" strike="noStrike">
                  <a:solidFill>
                    <a:srgbClr val="000000"/>
                  </a:solidFill>
                  <a:effectLst/>
                  <a:latin typeface="Arial" panose="020B0604020202020204" pitchFamily="34" charset="0"/>
                </a:endParaRPr>
              </a:p>
            </p:txBody>
          </p:sp>
        </p:grpSp>
        <p:grpSp>
          <p:nvGrpSpPr>
            <p:cNvPr id="28" name="Group 27">
              <a:extLst>
                <a:ext uri="{FF2B5EF4-FFF2-40B4-BE49-F238E27FC236}">
                  <a16:creationId xmlns:a16="http://schemas.microsoft.com/office/drawing/2014/main" id="{A525256B-424D-48E8-B983-DF48782A03AD}"/>
                </a:ext>
              </a:extLst>
            </p:cNvPr>
            <p:cNvGrpSpPr/>
            <p:nvPr/>
          </p:nvGrpSpPr>
          <p:grpSpPr>
            <a:xfrm>
              <a:off x="1309271" y="5258965"/>
              <a:ext cx="3848517" cy="687674"/>
              <a:chOff x="652463" y="2088093"/>
              <a:chExt cx="3848517" cy="687674"/>
            </a:xfrm>
          </p:grpSpPr>
          <p:sp>
            <p:nvSpPr>
              <p:cNvPr id="29" name="Rectangle 28">
                <a:extLst>
                  <a:ext uri="{FF2B5EF4-FFF2-40B4-BE49-F238E27FC236}">
                    <a16:creationId xmlns:a16="http://schemas.microsoft.com/office/drawing/2014/main" id="{0FA1E581-55B1-B70B-D7BB-AE91D95E9B16}"/>
                  </a:ext>
                </a:extLst>
              </p:cNvPr>
              <p:cNvSpPr/>
              <p:nvPr/>
            </p:nvSpPr>
            <p:spPr>
              <a:xfrm>
                <a:off x="737078" y="2201825"/>
                <a:ext cx="3763902" cy="573942"/>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id="{9F4E98A6-8482-172E-FA07-587B6358BA84}"/>
                  </a:ext>
                </a:extLst>
              </p:cNvPr>
              <p:cNvSpPr/>
              <p:nvPr/>
            </p:nvSpPr>
            <p:spPr>
              <a:xfrm>
                <a:off x="652463" y="2088093"/>
                <a:ext cx="3763901" cy="573941"/>
              </a:xfrm>
              <a:prstGeom prst="rect">
                <a:avLst/>
              </a:prstGeom>
              <a:solidFill>
                <a:schemeClr val="bg1"/>
              </a:solidFill>
              <a:ln>
                <a:solidFill>
                  <a:schemeClr val="tx1"/>
                </a:solidFill>
              </a:ln>
            </p:spPr>
            <p:txBody>
              <a:bodyPr wrap="square" lIns="90000" tIns="90000" rIns="91440" bIns="90000" rtlCol="0" anchor="ctr" anchorCtr="0">
                <a:noAutofit/>
              </a:bodyPr>
              <a:lstStyle/>
              <a:p>
                <a:pPr fontAlgn="t"/>
                <a:r>
                  <a:rPr lang="en-GB" sz="1100" i="0" u="none" strike="noStrike">
                    <a:solidFill>
                      <a:srgbClr val="000000"/>
                    </a:solidFill>
                    <a:effectLst/>
                    <a:latin typeface="Arial" panose="020B0604020202020204" pitchFamily="34" charset="0"/>
                  </a:rPr>
                  <a:t>Taking the lead in ensuring data governance in businesses (e.g. data protection, transparency around data collection)</a:t>
                </a:r>
                <a:endParaRPr lang="en-US" sz="1100" i="0" u="none" strike="noStrike">
                  <a:solidFill>
                    <a:srgbClr val="000000"/>
                  </a:solidFill>
                  <a:effectLst/>
                  <a:latin typeface="Arial" panose="020B0604020202020204" pitchFamily="34" charset="0"/>
                </a:endParaRPr>
              </a:p>
            </p:txBody>
          </p:sp>
        </p:grpSp>
      </p:grpSp>
      <p:sp>
        <p:nvSpPr>
          <p:cNvPr id="31" name="Rectangle 30">
            <a:extLst>
              <a:ext uri="{FF2B5EF4-FFF2-40B4-BE49-F238E27FC236}">
                <a16:creationId xmlns:a16="http://schemas.microsoft.com/office/drawing/2014/main" id="{8C4CA4EA-85F0-D745-EF86-36188F659942}"/>
              </a:ext>
            </a:extLst>
          </p:cNvPr>
          <p:cNvSpPr/>
          <p:nvPr/>
        </p:nvSpPr>
        <p:spPr>
          <a:xfrm>
            <a:off x="0" y="1630801"/>
            <a:ext cx="12192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Who </a:t>
            </a:r>
            <a:r>
              <a:rPr kumimoji="0" lang="en-GB"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say Chartered Accountants are performing very well on the following </a:t>
            </a: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(NET Performing very well)</a:t>
            </a:r>
          </a:p>
        </p:txBody>
      </p:sp>
      <p:pic>
        <p:nvPicPr>
          <p:cNvPr id="33" name="Picture 32" descr="A picture containing clipart&#10;&#10;Description generated with high confidence">
            <a:extLst>
              <a:ext uri="{FF2B5EF4-FFF2-40B4-BE49-F238E27FC236}">
                <a16:creationId xmlns:a16="http://schemas.microsoft.com/office/drawing/2014/main" id="{9B1C4463-6C75-E2C6-729D-41CD9C43CA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Tree>
    <p:extLst>
      <p:ext uri="{BB962C8B-B14F-4D97-AF65-F5344CB8AC3E}">
        <p14:creationId xmlns:p14="http://schemas.microsoft.com/office/powerpoint/2010/main" val="597352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2869A5-74E8-40E8-F97F-6315A76614FC}"/>
              </a:ext>
            </a:extLst>
          </p:cNvPr>
          <p:cNvSpPr>
            <a:spLocks noGrp="1"/>
          </p:cNvSpPr>
          <p:nvPr>
            <p:ph type="sldNum" sz="quarter" idx="10"/>
          </p:nvPr>
        </p:nvSpPr>
        <p:spPr/>
        <p:txBody>
          <a:bodyPr/>
          <a:lstStyle/>
          <a:p>
            <a:fld id="{E9625C4B-B71B-4BE7-9266-E8021570290B}" type="slidenum">
              <a:rPr lang="en-US" smtClean="0"/>
              <a:pPr/>
              <a:t>32</a:t>
            </a:fld>
            <a:endParaRPr lang="en-US"/>
          </a:p>
        </p:txBody>
      </p:sp>
      <p:sp>
        <p:nvSpPr>
          <p:cNvPr id="4" name="TextBox 3">
            <a:extLst>
              <a:ext uri="{FF2B5EF4-FFF2-40B4-BE49-F238E27FC236}">
                <a16:creationId xmlns:a16="http://schemas.microsoft.com/office/drawing/2014/main" id="{DC1D79F5-3059-5A95-12D8-C70DC56FC578}"/>
              </a:ext>
            </a:extLst>
          </p:cNvPr>
          <p:cNvSpPr txBox="1"/>
          <p:nvPr/>
        </p:nvSpPr>
        <p:spPr>
          <a:xfrm>
            <a:off x="514270" y="3117055"/>
            <a:ext cx="10467408"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cap="all" spc="150">
                <a:solidFill>
                  <a:srgbClr val="FFFFFF"/>
                </a:solidFill>
                <a:latin typeface="Arial" panose="020B0604020202020204" pitchFamily="34" charset="0"/>
                <a:cs typeface="Arial" panose="020B0604020202020204" pitchFamily="34" charset="0"/>
              </a:rPr>
              <a:t>THERE ARE SOME CONFLICTING NARRATIVES AROUND THE THREAT OF ARTIFICIAL INTELLIGENCE AND AUTOMATION</a:t>
            </a:r>
            <a:endParaRPr kumimoji="0" lang="en-US" sz="2800" b="0" i="0" u="none" strike="noStrike" kern="1200" cap="all"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EB336999-5F8B-3906-BC11-DD64F5785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64" y="422184"/>
            <a:ext cx="859393" cy="51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62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617200" cy="784830"/>
          </a:xfrm>
        </p:spPr>
        <p:txBody>
          <a:bodyPr/>
          <a:lstStyle/>
          <a:p>
            <a:r>
              <a:rPr lang="en-GB" sz="2400" spc="0">
                <a:latin typeface="Arial" panose="020B0604020202020204" pitchFamily="34" charset="0"/>
                <a:cs typeface="Arial" panose="020B0604020202020204" pitchFamily="34" charset="0"/>
              </a:rPr>
              <a:t>On one hand, financial decision makers recognise the potential threat that AI and automation can pose </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463098"/>
            <a:ext cx="9174695" cy="215444"/>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Q104. Still thinking about the role of Chartered Accountants, how much do you agree or disagree with each of the following? (NET Trust T3B) Base: All respondents (n=1,351)</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33</a:t>
            </a:fld>
            <a:endParaRPr lang="en-US" sz="900" i="0">
              <a:solidFill>
                <a:srgbClr val="0A0A0A"/>
              </a:solidFill>
              <a:latin typeface="Verlag Bold" pitchFamily="50" charset="0"/>
            </a:endParaRPr>
          </a:p>
        </p:txBody>
      </p:sp>
      <p:grpSp>
        <p:nvGrpSpPr>
          <p:cNvPr id="16" name="Group 15">
            <a:extLst>
              <a:ext uri="{FF2B5EF4-FFF2-40B4-BE49-F238E27FC236}">
                <a16:creationId xmlns:a16="http://schemas.microsoft.com/office/drawing/2014/main" id="{2253521F-9373-5B5D-22A3-FC6F65DD2F9C}"/>
              </a:ext>
            </a:extLst>
          </p:cNvPr>
          <p:cNvGrpSpPr/>
          <p:nvPr/>
        </p:nvGrpSpPr>
        <p:grpSpPr>
          <a:xfrm>
            <a:off x="528073" y="4561848"/>
            <a:ext cx="3483541" cy="1137673"/>
            <a:chOff x="528073" y="3197680"/>
            <a:chExt cx="3483541" cy="1137673"/>
          </a:xfrm>
        </p:grpSpPr>
        <p:sp>
          <p:nvSpPr>
            <p:cNvPr id="8" name="Rectangle 7">
              <a:extLst>
                <a:ext uri="{FF2B5EF4-FFF2-40B4-BE49-F238E27FC236}">
                  <a16:creationId xmlns:a16="http://schemas.microsoft.com/office/drawing/2014/main" id="{7CB08E30-FEC8-7494-DB37-A3EF8563EC1F}"/>
                </a:ext>
              </a:extLst>
            </p:cNvPr>
            <p:cNvSpPr/>
            <p:nvPr/>
          </p:nvSpPr>
          <p:spPr>
            <a:xfrm>
              <a:off x="678662" y="3322598"/>
              <a:ext cx="3332952" cy="1012755"/>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8ACCDBB8-D147-59B5-07F0-5925A8210012}"/>
                </a:ext>
              </a:extLst>
            </p:cNvPr>
            <p:cNvSpPr/>
            <p:nvPr/>
          </p:nvSpPr>
          <p:spPr>
            <a:xfrm>
              <a:off x="528073" y="3197680"/>
              <a:ext cx="3332952" cy="1012755"/>
            </a:xfrm>
            <a:prstGeom prst="rect">
              <a:avLst/>
            </a:prstGeom>
            <a:solidFill>
              <a:schemeClr val="bg1"/>
            </a:solidFill>
            <a:ln>
              <a:solidFill>
                <a:schemeClr val="tx1"/>
              </a:solidFill>
            </a:ln>
          </p:spPr>
          <p:txBody>
            <a:bodyPr wrap="square" lIns="90000" tIns="90000" rIns="91440" bIns="90000" rtlCol="0" anchor="ctr" anchorCtr="0">
              <a:spAutoFit/>
            </a:bodyPr>
            <a:lstStyle/>
            <a:p>
              <a:pPr algn="l" fontAlgn="t"/>
              <a:r>
                <a:rPr lang="en-US" i="0" u="none" strike="noStrike">
                  <a:solidFill>
                    <a:srgbClr val="000000"/>
                  </a:solidFill>
                  <a:effectLst/>
                  <a:latin typeface="Arial" panose="020B0604020202020204" pitchFamily="34" charset="0"/>
                </a:rPr>
                <a:t>Say </a:t>
              </a:r>
              <a:r>
                <a:rPr lang="en-GB" i="0" u="none" strike="noStrike">
                  <a:solidFill>
                    <a:srgbClr val="000000"/>
                  </a:solidFill>
                  <a:effectLst/>
                  <a:latin typeface="Arial" panose="020B0604020202020204" pitchFamily="34" charset="0"/>
                </a:rPr>
                <a:t>the role of Chartered Accountants is under threat from AI / automation</a:t>
              </a:r>
              <a:endParaRPr lang="en-US" i="0" u="none" strike="noStrike">
                <a:solidFill>
                  <a:srgbClr val="000000"/>
                </a:solidFill>
                <a:effectLst/>
                <a:latin typeface="Arial" panose="020B0604020202020204" pitchFamily="34" charset="0"/>
              </a:endParaRPr>
            </a:p>
          </p:txBody>
        </p:sp>
      </p:grpSp>
      <p:grpSp>
        <p:nvGrpSpPr>
          <p:cNvPr id="17" name="Group 16">
            <a:extLst>
              <a:ext uri="{FF2B5EF4-FFF2-40B4-BE49-F238E27FC236}">
                <a16:creationId xmlns:a16="http://schemas.microsoft.com/office/drawing/2014/main" id="{69EB7BFD-A306-1E49-83BA-C44808C42993}"/>
              </a:ext>
            </a:extLst>
          </p:cNvPr>
          <p:cNvGrpSpPr/>
          <p:nvPr/>
        </p:nvGrpSpPr>
        <p:grpSpPr>
          <a:xfrm>
            <a:off x="4354229" y="4573356"/>
            <a:ext cx="3483541" cy="1403163"/>
            <a:chOff x="4354229" y="3230266"/>
            <a:chExt cx="3483541" cy="1403163"/>
          </a:xfrm>
        </p:grpSpPr>
        <p:sp>
          <p:nvSpPr>
            <p:cNvPr id="11" name="Rectangle 10">
              <a:extLst>
                <a:ext uri="{FF2B5EF4-FFF2-40B4-BE49-F238E27FC236}">
                  <a16:creationId xmlns:a16="http://schemas.microsoft.com/office/drawing/2014/main" id="{3BC667C8-0893-1DFF-0A29-89EFF1E05D9E}"/>
                </a:ext>
              </a:extLst>
            </p:cNvPr>
            <p:cNvSpPr/>
            <p:nvPr/>
          </p:nvSpPr>
          <p:spPr>
            <a:xfrm>
              <a:off x="4504818" y="3343676"/>
              <a:ext cx="3332952" cy="1289753"/>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807CF615-155C-8499-375B-68ADCC80B237}"/>
                </a:ext>
              </a:extLst>
            </p:cNvPr>
            <p:cNvSpPr/>
            <p:nvPr/>
          </p:nvSpPr>
          <p:spPr>
            <a:xfrm>
              <a:off x="4354229" y="3230266"/>
              <a:ext cx="3332952" cy="1289753"/>
            </a:xfrm>
            <a:prstGeom prst="rect">
              <a:avLst/>
            </a:prstGeom>
            <a:solidFill>
              <a:schemeClr val="bg1"/>
            </a:solidFill>
            <a:ln>
              <a:solidFill>
                <a:schemeClr val="tx1"/>
              </a:solidFill>
            </a:ln>
          </p:spPr>
          <p:txBody>
            <a:bodyPr wrap="square" lIns="90000" tIns="90000" rIns="91440" bIns="90000" rtlCol="0" anchor="ctr" anchorCtr="0">
              <a:spAutoFit/>
            </a:bodyPr>
            <a:lstStyle/>
            <a:p>
              <a:pPr algn="l" fontAlgn="t"/>
              <a:r>
                <a:rPr lang="en-US" i="0" u="none" strike="noStrike">
                  <a:solidFill>
                    <a:srgbClr val="000000"/>
                  </a:solidFill>
                  <a:effectLst/>
                  <a:latin typeface="Arial" panose="020B0604020202020204" pitchFamily="34" charset="0"/>
                </a:rPr>
                <a:t>Say </a:t>
              </a:r>
              <a:r>
                <a:rPr lang="en-GB" i="0" u="none" strike="noStrike">
                  <a:solidFill>
                    <a:srgbClr val="000000"/>
                  </a:solidFill>
                  <a:effectLst/>
                  <a:latin typeface="Arial" panose="020B0604020202020204" pitchFamily="34" charset="0"/>
                </a:rPr>
                <a:t>the role of Chartered Accountants is under threat from developments in blockchain</a:t>
              </a:r>
              <a:endParaRPr lang="en-US" i="0" u="none" strike="noStrike">
                <a:solidFill>
                  <a:srgbClr val="000000"/>
                </a:solidFill>
                <a:effectLst/>
                <a:latin typeface="Arial" panose="020B0604020202020204" pitchFamily="34" charset="0"/>
              </a:endParaRPr>
            </a:p>
          </p:txBody>
        </p:sp>
      </p:grpSp>
      <p:grpSp>
        <p:nvGrpSpPr>
          <p:cNvPr id="18" name="Group 17">
            <a:extLst>
              <a:ext uri="{FF2B5EF4-FFF2-40B4-BE49-F238E27FC236}">
                <a16:creationId xmlns:a16="http://schemas.microsoft.com/office/drawing/2014/main" id="{D716109E-BD38-4214-4864-EE186313C56B}"/>
              </a:ext>
            </a:extLst>
          </p:cNvPr>
          <p:cNvGrpSpPr/>
          <p:nvPr/>
        </p:nvGrpSpPr>
        <p:grpSpPr>
          <a:xfrm>
            <a:off x="8249448" y="4570533"/>
            <a:ext cx="3483541" cy="1405986"/>
            <a:chOff x="8249448" y="3206365"/>
            <a:chExt cx="3483541" cy="1405986"/>
          </a:xfrm>
        </p:grpSpPr>
        <p:sp>
          <p:nvSpPr>
            <p:cNvPr id="14" name="Rectangle 13">
              <a:extLst>
                <a:ext uri="{FF2B5EF4-FFF2-40B4-BE49-F238E27FC236}">
                  <a16:creationId xmlns:a16="http://schemas.microsoft.com/office/drawing/2014/main" id="{761C45FE-A661-ECD8-23A7-5B1B586C6F8A}"/>
                </a:ext>
              </a:extLst>
            </p:cNvPr>
            <p:cNvSpPr/>
            <p:nvPr/>
          </p:nvSpPr>
          <p:spPr>
            <a:xfrm>
              <a:off x="8400037" y="3322598"/>
              <a:ext cx="3332952" cy="1289753"/>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E36FCAC0-33A9-4DB9-2EFC-2F29731109F5}"/>
                </a:ext>
              </a:extLst>
            </p:cNvPr>
            <p:cNvSpPr/>
            <p:nvPr/>
          </p:nvSpPr>
          <p:spPr>
            <a:xfrm>
              <a:off x="8249448" y="3206365"/>
              <a:ext cx="3332952" cy="1289753"/>
            </a:xfrm>
            <a:prstGeom prst="rect">
              <a:avLst/>
            </a:prstGeom>
            <a:solidFill>
              <a:schemeClr val="bg1"/>
            </a:solidFill>
            <a:ln>
              <a:solidFill>
                <a:schemeClr val="tx1"/>
              </a:solidFill>
            </a:ln>
          </p:spPr>
          <p:txBody>
            <a:bodyPr wrap="square" lIns="90000" tIns="90000" rIns="91440" bIns="90000" rtlCol="0" anchor="ctr" anchorCtr="0">
              <a:spAutoFit/>
            </a:bodyPr>
            <a:lstStyle/>
            <a:p>
              <a:pPr algn="l" fontAlgn="t"/>
              <a:r>
                <a:rPr lang="en-US" i="0" u="none" strike="noStrike">
                  <a:solidFill>
                    <a:srgbClr val="000000"/>
                  </a:solidFill>
                  <a:effectLst/>
                  <a:latin typeface="Arial" panose="020B0604020202020204" pitchFamily="34" charset="0"/>
                </a:rPr>
                <a:t>Say </a:t>
              </a:r>
              <a:r>
                <a:rPr lang="en-GB" i="0" u="none" strike="noStrike">
                  <a:solidFill>
                    <a:srgbClr val="000000"/>
                  </a:solidFill>
                  <a:effectLst/>
                  <a:latin typeface="Arial" panose="020B0604020202020204" pitchFamily="34" charset="0"/>
                </a:rPr>
                <a:t>the role of Chartered Accountants is becoming less important in business due to emerging technologies</a:t>
              </a:r>
              <a:endParaRPr lang="en-US" i="0" u="none" strike="noStrike">
                <a:solidFill>
                  <a:srgbClr val="000000"/>
                </a:solidFill>
                <a:effectLst/>
                <a:latin typeface="Arial" panose="020B0604020202020204" pitchFamily="34" charset="0"/>
              </a:endParaRPr>
            </a:p>
          </p:txBody>
        </p:sp>
      </p:grpSp>
      <p:grpSp>
        <p:nvGrpSpPr>
          <p:cNvPr id="19" name="Group 18">
            <a:extLst>
              <a:ext uri="{FF2B5EF4-FFF2-40B4-BE49-F238E27FC236}">
                <a16:creationId xmlns:a16="http://schemas.microsoft.com/office/drawing/2014/main" id="{97CD08E8-E049-38BC-7B1E-BCEDEA6EAA47}"/>
              </a:ext>
            </a:extLst>
          </p:cNvPr>
          <p:cNvGrpSpPr/>
          <p:nvPr/>
        </p:nvGrpSpPr>
        <p:grpSpPr>
          <a:xfrm>
            <a:off x="854505" y="1567228"/>
            <a:ext cx="2761614" cy="2778546"/>
            <a:chOff x="2469124" y="1891624"/>
            <a:chExt cx="3056012" cy="3074751"/>
          </a:xfrm>
        </p:grpSpPr>
        <p:graphicFrame>
          <p:nvGraphicFramePr>
            <p:cNvPr id="20" name="Chart 19">
              <a:extLst>
                <a:ext uri="{FF2B5EF4-FFF2-40B4-BE49-F238E27FC236}">
                  <a16:creationId xmlns:a16="http://schemas.microsoft.com/office/drawing/2014/main" id="{1957D2E8-878B-8890-86F3-E6E47802AD64}"/>
                </a:ext>
              </a:extLst>
            </p:cNvPr>
            <p:cNvGraphicFramePr>
              <a:graphicFrameLocks noChangeAspect="1"/>
            </p:cNvGraphicFramePr>
            <p:nvPr>
              <p:extLst>
                <p:ext uri="{D42A27DB-BD31-4B8C-83A1-F6EECF244321}">
                  <p14:modId xmlns:p14="http://schemas.microsoft.com/office/powerpoint/2010/main" val="2964971288"/>
                </p:ext>
              </p:extLst>
            </p:nvPr>
          </p:nvGraphicFramePr>
          <p:xfrm>
            <a:off x="2469124" y="1891624"/>
            <a:ext cx="3056012" cy="307475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Placeholder 11">
              <a:extLst>
                <a:ext uri="{FF2B5EF4-FFF2-40B4-BE49-F238E27FC236}">
                  <a16:creationId xmlns:a16="http://schemas.microsoft.com/office/drawing/2014/main" id="{69B32899-6E59-F9E9-BCE9-FD0D88392521}"/>
                </a:ext>
              </a:extLst>
            </p:cNvPr>
            <p:cNvSpPr txBox="1">
              <a:spLocks/>
            </p:cNvSpPr>
            <p:nvPr/>
          </p:nvSpPr>
          <p:spPr>
            <a:xfrm>
              <a:off x="3178983" y="2903601"/>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7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62</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grpSp>
        <p:nvGrpSpPr>
          <p:cNvPr id="22" name="Group 21">
            <a:extLst>
              <a:ext uri="{FF2B5EF4-FFF2-40B4-BE49-F238E27FC236}">
                <a16:creationId xmlns:a16="http://schemas.microsoft.com/office/drawing/2014/main" id="{DEA6424F-B08C-E947-E372-8190C67023CE}"/>
              </a:ext>
            </a:extLst>
          </p:cNvPr>
          <p:cNvGrpSpPr/>
          <p:nvPr/>
        </p:nvGrpSpPr>
        <p:grpSpPr>
          <a:xfrm>
            <a:off x="4715193" y="1557760"/>
            <a:ext cx="2761614" cy="2778546"/>
            <a:chOff x="2469124" y="1891624"/>
            <a:chExt cx="3056012" cy="3074751"/>
          </a:xfrm>
        </p:grpSpPr>
        <p:graphicFrame>
          <p:nvGraphicFramePr>
            <p:cNvPr id="23" name="Chart 22">
              <a:extLst>
                <a:ext uri="{FF2B5EF4-FFF2-40B4-BE49-F238E27FC236}">
                  <a16:creationId xmlns:a16="http://schemas.microsoft.com/office/drawing/2014/main" id="{107F867F-B183-0108-9FCD-909860ED0BA5}"/>
                </a:ext>
              </a:extLst>
            </p:cNvPr>
            <p:cNvGraphicFramePr>
              <a:graphicFrameLocks noChangeAspect="1"/>
            </p:cNvGraphicFramePr>
            <p:nvPr>
              <p:extLst>
                <p:ext uri="{D42A27DB-BD31-4B8C-83A1-F6EECF244321}">
                  <p14:modId xmlns:p14="http://schemas.microsoft.com/office/powerpoint/2010/main" val="1231111740"/>
                </p:ext>
              </p:extLst>
            </p:nvPr>
          </p:nvGraphicFramePr>
          <p:xfrm>
            <a:off x="2469124" y="1891624"/>
            <a:ext cx="3056012" cy="3074751"/>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Placeholder 11">
              <a:extLst>
                <a:ext uri="{FF2B5EF4-FFF2-40B4-BE49-F238E27FC236}">
                  <a16:creationId xmlns:a16="http://schemas.microsoft.com/office/drawing/2014/main" id="{BF4066E9-0F2F-8C2E-71C1-3E928689EFEC}"/>
                </a:ext>
              </a:extLst>
            </p:cNvPr>
            <p:cNvSpPr txBox="1">
              <a:spLocks/>
            </p:cNvSpPr>
            <p:nvPr/>
          </p:nvSpPr>
          <p:spPr>
            <a:xfrm>
              <a:off x="3178983" y="2903601"/>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7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60</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grpSp>
        <p:nvGrpSpPr>
          <p:cNvPr id="25" name="Group 24">
            <a:extLst>
              <a:ext uri="{FF2B5EF4-FFF2-40B4-BE49-F238E27FC236}">
                <a16:creationId xmlns:a16="http://schemas.microsoft.com/office/drawing/2014/main" id="{DA258AD6-AA58-D86C-A263-8103BE5ED601}"/>
              </a:ext>
            </a:extLst>
          </p:cNvPr>
          <p:cNvGrpSpPr/>
          <p:nvPr/>
        </p:nvGrpSpPr>
        <p:grpSpPr>
          <a:xfrm>
            <a:off x="8535117" y="1567228"/>
            <a:ext cx="2761614" cy="2778546"/>
            <a:chOff x="2469124" y="1891624"/>
            <a:chExt cx="3056012" cy="3074751"/>
          </a:xfrm>
        </p:grpSpPr>
        <p:graphicFrame>
          <p:nvGraphicFramePr>
            <p:cNvPr id="26" name="Chart 25">
              <a:extLst>
                <a:ext uri="{FF2B5EF4-FFF2-40B4-BE49-F238E27FC236}">
                  <a16:creationId xmlns:a16="http://schemas.microsoft.com/office/drawing/2014/main" id="{A4C58756-6E59-C823-F006-2E47C561E21B}"/>
                </a:ext>
              </a:extLst>
            </p:cNvPr>
            <p:cNvGraphicFramePr>
              <a:graphicFrameLocks noChangeAspect="1"/>
            </p:cNvGraphicFramePr>
            <p:nvPr>
              <p:extLst>
                <p:ext uri="{D42A27DB-BD31-4B8C-83A1-F6EECF244321}">
                  <p14:modId xmlns:p14="http://schemas.microsoft.com/office/powerpoint/2010/main" val="4042523498"/>
                </p:ext>
              </p:extLst>
            </p:nvPr>
          </p:nvGraphicFramePr>
          <p:xfrm>
            <a:off x="2469124" y="1891624"/>
            <a:ext cx="3056012" cy="3074751"/>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11">
              <a:extLst>
                <a:ext uri="{FF2B5EF4-FFF2-40B4-BE49-F238E27FC236}">
                  <a16:creationId xmlns:a16="http://schemas.microsoft.com/office/drawing/2014/main" id="{DA26DFC8-388A-D3AE-A50F-838A5820ED83}"/>
                </a:ext>
              </a:extLst>
            </p:cNvPr>
            <p:cNvSpPr txBox="1">
              <a:spLocks/>
            </p:cNvSpPr>
            <p:nvPr/>
          </p:nvSpPr>
          <p:spPr>
            <a:xfrm>
              <a:off x="3178983" y="2903601"/>
              <a:ext cx="1636294" cy="1033420"/>
            </a:xfrm>
            <a:prstGeom prst="rect">
              <a:avLst/>
            </a:prstGeom>
          </p:spPr>
          <p:txBody>
            <a:bodyPr lIns="0" tIns="0" rIns="0" bIns="0" anchor="ctr" anchorCtr="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7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56</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pic>
        <p:nvPicPr>
          <p:cNvPr id="28" name="Picture 27" descr="A picture containing clipart&#10;&#10;Description generated with high confidence">
            <a:extLst>
              <a:ext uri="{FF2B5EF4-FFF2-40B4-BE49-F238E27FC236}">
                <a16:creationId xmlns:a16="http://schemas.microsoft.com/office/drawing/2014/main" id="{B10CF2FC-1204-D49A-7244-0D919DE793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Tree>
    <p:extLst>
      <p:ext uri="{BB962C8B-B14F-4D97-AF65-F5344CB8AC3E}">
        <p14:creationId xmlns:p14="http://schemas.microsoft.com/office/powerpoint/2010/main" val="3193391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336567" cy="784830"/>
          </a:xfrm>
        </p:spPr>
        <p:txBody>
          <a:bodyPr/>
          <a:lstStyle/>
          <a:p>
            <a:r>
              <a:rPr lang="en-GB" sz="2400" spc="0">
                <a:latin typeface="Arial" panose="020B0604020202020204" pitchFamily="34" charset="0"/>
                <a:cs typeface="Arial" panose="020B0604020202020204" pitchFamily="34" charset="0"/>
              </a:rPr>
              <a:t>Yet at the same time they are confident that digitalisation and the rise of AI will ultimately not affect the importance of Chartered Accountants</a:t>
            </a: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216877"/>
            <a:ext cx="9174695" cy="461665"/>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Q6. </a:t>
            </a:r>
            <a:r>
              <a:rPr kumimoji="0" lang="en-US" sz="800" b="0" i="0" u="none" strike="noStrike" kern="1200" cap="none" spc="0" normalizeH="0" baseline="0" noProof="0">
                <a:ln>
                  <a:noFill/>
                </a:ln>
                <a:solidFill>
                  <a:srgbClr val="0A0A0A"/>
                </a:solidFill>
                <a:effectLst/>
                <a:uLnTx/>
                <a:uFillTx/>
                <a:latin typeface="Arial"/>
                <a:ea typeface="+mn-ea"/>
                <a:cs typeface="Arial"/>
              </a:rPr>
              <a:t>Again, thinking specifically about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Base: All respondents (n=1,351) [England (400), Wales (101), Scotland (150), NI (50), ROI (200), Australia (125), NZ (125), RSA (200), </a:t>
            </a:r>
            <a:r>
              <a:rPr lang="en-GB" sz="800">
                <a:solidFill>
                  <a:srgbClr val="0A0A0A"/>
                </a:solidFill>
                <a:latin typeface="Arial"/>
                <a:cs typeface="Arial"/>
              </a:rPr>
              <a:t>Small organisations (635), Medium organisations (416), Large organisations (300)]</a:t>
            </a:r>
            <a:endParaRPr kumimoji="0" lang="en-GB" sz="800" b="0" i="0" u="none" strike="noStrike" kern="1200" cap="none" spc="0" normalizeH="0" baseline="0" noProof="0">
              <a:ln>
                <a:noFill/>
              </a:ln>
              <a:solidFill>
                <a:srgbClr val="0A0A0A"/>
              </a:solidFill>
              <a:effectLst/>
              <a:uLnTx/>
              <a:uFillTx/>
              <a:latin typeface="Arial"/>
              <a:ea typeface="+mn-ea"/>
              <a:cs typeface="Arial"/>
            </a:endParaRP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grpSp>
        <p:nvGrpSpPr>
          <p:cNvPr id="4" name="Group 3">
            <a:extLst>
              <a:ext uri="{FF2B5EF4-FFF2-40B4-BE49-F238E27FC236}">
                <a16:creationId xmlns:a16="http://schemas.microsoft.com/office/drawing/2014/main" id="{CDAE55C9-62B7-E5FF-E442-ACE82C417CF5}"/>
              </a:ext>
            </a:extLst>
          </p:cNvPr>
          <p:cNvGrpSpPr/>
          <p:nvPr/>
        </p:nvGrpSpPr>
        <p:grpSpPr>
          <a:xfrm>
            <a:off x="867055" y="3183544"/>
            <a:ext cx="3583849" cy="1285745"/>
            <a:chOff x="8342559" y="4358841"/>
            <a:chExt cx="3080913" cy="766705"/>
          </a:xfrm>
        </p:grpSpPr>
        <p:sp>
          <p:nvSpPr>
            <p:cNvPr id="10" name="Rectangle 9">
              <a:extLst>
                <a:ext uri="{FF2B5EF4-FFF2-40B4-BE49-F238E27FC236}">
                  <a16:creationId xmlns:a16="http://schemas.microsoft.com/office/drawing/2014/main" id="{C325D7FB-4520-6F2B-5849-9F1A25C86308}"/>
                </a:ext>
              </a:extLst>
            </p:cNvPr>
            <p:cNvSpPr/>
            <p:nvPr/>
          </p:nvSpPr>
          <p:spPr>
            <a:xfrm>
              <a:off x="8452146" y="4429863"/>
              <a:ext cx="2971326" cy="695683"/>
            </a:xfrm>
            <a:prstGeom prst="rect">
              <a:avLst/>
            </a:prstGeom>
            <a:pattFill prst="dkDnDiag">
              <a:fgClr>
                <a:schemeClr val="bg2">
                  <a:lumMod val="90000"/>
                </a:schemeClr>
              </a:fgClr>
              <a:bgClr>
                <a:schemeClr val="bg1"/>
              </a:bgClr>
            </a:patt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FFCC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08573A3-C768-59AB-FBC8-C6C9D8A4491C}"/>
                </a:ext>
              </a:extLst>
            </p:cNvPr>
            <p:cNvSpPr/>
            <p:nvPr/>
          </p:nvSpPr>
          <p:spPr>
            <a:xfrm>
              <a:off x="8342559" y="4358841"/>
              <a:ext cx="2971325" cy="695683"/>
            </a:xfrm>
            <a:prstGeom prst="rect">
              <a:avLst/>
            </a:prstGeom>
            <a:solidFill>
              <a:schemeClr val="bg1"/>
            </a:solidFill>
            <a:ln>
              <a:solidFill>
                <a:schemeClr val="tx1"/>
              </a:solidFill>
            </a:ln>
          </p:spPr>
          <p:txBody>
            <a:bodyPr wrap="square" lIns="90000" tIns="90000" rIns="91440" bIns="90000" rtlCol="0" anchor="ctr" anchorCtr="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Say that the value Chartered Accountants provide could not be replaced by automated systems (80%)</a:t>
              </a:r>
            </a:p>
          </p:txBody>
        </p:sp>
      </p:grpSp>
      <p:sp>
        <p:nvSpPr>
          <p:cNvPr id="12" name="TextBox 11">
            <a:extLst>
              <a:ext uri="{FF2B5EF4-FFF2-40B4-BE49-F238E27FC236}">
                <a16:creationId xmlns:a16="http://schemas.microsoft.com/office/drawing/2014/main" id="{EF798A84-7CF8-3DA9-4FD8-5B4E24852875}"/>
              </a:ext>
            </a:extLst>
          </p:cNvPr>
          <p:cNvSpPr txBox="1"/>
          <p:nvPr/>
        </p:nvSpPr>
        <p:spPr>
          <a:xfrm>
            <a:off x="867055" y="1912079"/>
            <a:ext cx="3456372" cy="132343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in 10</a:t>
            </a:r>
          </a:p>
        </p:txBody>
      </p:sp>
      <p:graphicFrame>
        <p:nvGraphicFramePr>
          <p:cNvPr id="15" name="Chart 14">
            <a:extLst>
              <a:ext uri="{FF2B5EF4-FFF2-40B4-BE49-F238E27FC236}">
                <a16:creationId xmlns:a16="http://schemas.microsoft.com/office/drawing/2014/main" id="{8AE08C13-4D66-9BA7-2B98-2353E118A3DD}"/>
              </a:ext>
            </a:extLst>
          </p:cNvPr>
          <p:cNvGraphicFramePr/>
          <p:nvPr>
            <p:extLst>
              <p:ext uri="{D42A27DB-BD31-4B8C-83A1-F6EECF244321}">
                <p14:modId xmlns:p14="http://schemas.microsoft.com/office/powerpoint/2010/main" val="2590088276"/>
              </p:ext>
            </p:extLst>
          </p:nvPr>
        </p:nvGraphicFramePr>
        <p:xfrm>
          <a:off x="5138466" y="2709022"/>
          <a:ext cx="6798593" cy="2987240"/>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Connector 29">
            <a:extLst>
              <a:ext uri="{FF2B5EF4-FFF2-40B4-BE49-F238E27FC236}">
                <a16:creationId xmlns:a16="http://schemas.microsoft.com/office/drawing/2014/main" id="{5223210D-B31D-E4F2-CC5F-F743D6BAA60C}"/>
              </a:ext>
            </a:extLst>
          </p:cNvPr>
          <p:cNvCxnSpPr>
            <a:cxnSpLocks/>
          </p:cNvCxnSpPr>
          <p:nvPr/>
        </p:nvCxnSpPr>
        <p:spPr>
          <a:xfrm>
            <a:off x="4876925" y="2174704"/>
            <a:ext cx="0" cy="36887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7104C1-8ED5-F18B-69EE-BFD3A793B5FB}"/>
              </a:ext>
            </a:extLst>
          </p:cNvPr>
          <p:cNvSpPr/>
          <p:nvPr/>
        </p:nvSpPr>
        <p:spPr>
          <a:xfrm>
            <a:off x="5138465" y="2255354"/>
            <a:ext cx="67985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Who </a:t>
            </a:r>
            <a:r>
              <a:rPr kumimoji="0" lang="en-GB" sz="12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say </a:t>
            </a:r>
            <a:r>
              <a:rPr kumimoji="0" lang="en-US" sz="1200" b="1" i="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the value Chartered Accountants provide could not be replaced by automated systems (NET Agree) </a:t>
            </a:r>
          </a:p>
        </p:txBody>
      </p:sp>
      <p:grpSp>
        <p:nvGrpSpPr>
          <p:cNvPr id="3" name="Group 2">
            <a:extLst>
              <a:ext uri="{FF2B5EF4-FFF2-40B4-BE49-F238E27FC236}">
                <a16:creationId xmlns:a16="http://schemas.microsoft.com/office/drawing/2014/main" id="{0F309F38-82AF-4F4A-D464-AA251028956A}"/>
              </a:ext>
            </a:extLst>
          </p:cNvPr>
          <p:cNvGrpSpPr/>
          <p:nvPr/>
        </p:nvGrpSpPr>
        <p:grpSpPr>
          <a:xfrm>
            <a:off x="846809" y="4492234"/>
            <a:ext cx="3476618" cy="1206706"/>
            <a:chOff x="750726" y="4492234"/>
            <a:chExt cx="3476618" cy="1206706"/>
          </a:xfrm>
        </p:grpSpPr>
        <p:pic>
          <p:nvPicPr>
            <p:cNvPr id="41" name="Graphic 40" descr="Modern architecture with solid fill">
              <a:extLst>
                <a:ext uri="{FF2B5EF4-FFF2-40B4-BE49-F238E27FC236}">
                  <a16:creationId xmlns:a16="http://schemas.microsoft.com/office/drawing/2014/main" id="{501289A2-BF68-D5E8-059C-C46CAF358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986" y="4506623"/>
              <a:ext cx="669127" cy="669127"/>
            </a:xfrm>
            <a:prstGeom prst="rect">
              <a:avLst/>
            </a:prstGeom>
          </p:spPr>
        </p:pic>
        <p:pic>
          <p:nvPicPr>
            <p:cNvPr id="45" name="Graphic 44" descr="City with solid fill">
              <a:extLst>
                <a:ext uri="{FF2B5EF4-FFF2-40B4-BE49-F238E27FC236}">
                  <a16:creationId xmlns:a16="http://schemas.microsoft.com/office/drawing/2014/main" id="{6C716174-7922-6E48-2B3A-C6CA587390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9536" y="4507221"/>
              <a:ext cx="669124" cy="669124"/>
            </a:xfrm>
            <a:prstGeom prst="rect">
              <a:avLst/>
            </a:prstGeom>
          </p:spPr>
        </p:pic>
        <p:pic>
          <p:nvPicPr>
            <p:cNvPr id="48" name="Graphic 47" descr="House with solid fill">
              <a:extLst>
                <a:ext uri="{FF2B5EF4-FFF2-40B4-BE49-F238E27FC236}">
                  <a16:creationId xmlns:a16="http://schemas.microsoft.com/office/drawing/2014/main" id="{B2CA2CBB-45B0-6492-77A1-2626084D07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4198" y="4492234"/>
              <a:ext cx="669123" cy="669123"/>
            </a:xfrm>
            <a:prstGeom prst="rect">
              <a:avLst/>
            </a:prstGeom>
          </p:spPr>
        </p:pic>
        <p:sp>
          <p:nvSpPr>
            <p:cNvPr id="49" name="Rectangle 48">
              <a:extLst>
                <a:ext uri="{FF2B5EF4-FFF2-40B4-BE49-F238E27FC236}">
                  <a16:creationId xmlns:a16="http://schemas.microsoft.com/office/drawing/2014/main" id="{97143316-5927-3A7D-4E1A-11711A121D0D}"/>
                </a:ext>
              </a:extLst>
            </p:cNvPr>
            <p:cNvSpPr/>
            <p:nvPr/>
          </p:nvSpPr>
          <p:spPr>
            <a:xfrm>
              <a:off x="750726" y="5094848"/>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Small organisation</a:t>
              </a:r>
            </a:p>
          </p:txBody>
        </p:sp>
        <p:sp>
          <p:nvSpPr>
            <p:cNvPr id="50" name="Rectangle 49">
              <a:extLst>
                <a:ext uri="{FF2B5EF4-FFF2-40B4-BE49-F238E27FC236}">
                  <a16:creationId xmlns:a16="http://schemas.microsoft.com/office/drawing/2014/main" id="{91664E77-B0B4-BBF4-B393-1E831ACEDD56}"/>
                </a:ext>
              </a:extLst>
            </p:cNvPr>
            <p:cNvSpPr/>
            <p:nvPr/>
          </p:nvSpPr>
          <p:spPr>
            <a:xfrm>
              <a:off x="1920656" y="5094848"/>
              <a:ext cx="11367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Medium organisation</a:t>
              </a:r>
            </a:p>
          </p:txBody>
        </p:sp>
        <p:sp>
          <p:nvSpPr>
            <p:cNvPr id="51" name="Rectangle 50">
              <a:extLst>
                <a:ext uri="{FF2B5EF4-FFF2-40B4-BE49-F238E27FC236}">
                  <a16:creationId xmlns:a16="http://schemas.microsoft.com/office/drawing/2014/main" id="{AAF2EFC8-E2B6-35CC-5370-5B7F0FF37620}"/>
                </a:ext>
              </a:extLst>
            </p:cNvPr>
            <p:cNvSpPr/>
            <p:nvPr/>
          </p:nvSpPr>
          <p:spPr>
            <a:xfrm>
              <a:off x="3093206" y="5093536"/>
              <a:ext cx="11341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Large organisation</a:t>
              </a:r>
            </a:p>
          </p:txBody>
        </p:sp>
        <p:sp>
          <p:nvSpPr>
            <p:cNvPr id="52" name="TextBox 51">
              <a:extLst>
                <a:ext uri="{FF2B5EF4-FFF2-40B4-BE49-F238E27FC236}">
                  <a16:creationId xmlns:a16="http://schemas.microsoft.com/office/drawing/2014/main" id="{C34CBD62-00D8-6710-0BE8-500386E2F248}"/>
                </a:ext>
              </a:extLst>
            </p:cNvPr>
            <p:cNvSpPr txBox="1"/>
            <p:nvPr/>
          </p:nvSpPr>
          <p:spPr>
            <a:xfrm>
              <a:off x="98226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76%</a:t>
              </a:r>
            </a:p>
          </p:txBody>
        </p:sp>
        <p:sp>
          <p:nvSpPr>
            <p:cNvPr id="53" name="TextBox 52">
              <a:extLst>
                <a:ext uri="{FF2B5EF4-FFF2-40B4-BE49-F238E27FC236}">
                  <a16:creationId xmlns:a16="http://schemas.microsoft.com/office/drawing/2014/main" id="{7DCE4A03-0AD5-13DA-4363-5FA0B2A6471D}"/>
                </a:ext>
              </a:extLst>
            </p:cNvPr>
            <p:cNvSpPr txBox="1"/>
            <p:nvPr/>
          </p:nvSpPr>
          <p:spPr>
            <a:xfrm>
              <a:off x="2153509" y="5360386"/>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84%</a:t>
              </a:r>
            </a:p>
          </p:txBody>
        </p:sp>
        <p:sp>
          <p:nvSpPr>
            <p:cNvPr id="54" name="TextBox 53">
              <a:extLst>
                <a:ext uri="{FF2B5EF4-FFF2-40B4-BE49-F238E27FC236}">
                  <a16:creationId xmlns:a16="http://schemas.microsoft.com/office/drawing/2014/main" id="{2F724E1D-3838-842A-1FE6-BF9860080B96}"/>
                </a:ext>
              </a:extLst>
            </p:cNvPr>
            <p:cNvSpPr txBox="1"/>
            <p:nvPr/>
          </p:nvSpPr>
          <p:spPr>
            <a:xfrm>
              <a:off x="3324749" y="5357708"/>
              <a:ext cx="671052"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85%</a:t>
              </a:r>
            </a:p>
          </p:txBody>
        </p:sp>
      </p:grpSp>
      <p:pic>
        <p:nvPicPr>
          <p:cNvPr id="8" name="Picture 7" descr="A picture containing clipart&#10;&#10;Description generated with high confidence">
            <a:extLst>
              <a:ext uri="{FF2B5EF4-FFF2-40B4-BE49-F238E27FC236}">
                <a16:creationId xmlns:a16="http://schemas.microsoft.com/office/drawing/2014/main" id="{98441F1D-6354-B811-F5AA-C0CA7198CAF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Tree>
    <p:extLst>
      <p:ext uri="{BB962C8B-B14F-4D97-AF65-F5344CB8AC3E}">
        <p14:creationId xmlns:p14="http://schemas.microsoft.com/office/powerpoint/2010/main" val="3000952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50A956-D102-48E6-9DF2-62E3759AB4EC}"/>
              </a:ext>
            </a:extLst>
          </p:cNvPr>
          <p:cNvSpPr txBox="1"/>
          <p:nvPr/>
        </p:nvSpPr>
        <p:spPr>
          <a:xfrm>
            <a:off x="4292600" y="6155390"/>
            <a:ext cx="7057060" cy="584775"/>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a:t>
            </a:r>
            <a:r>
              <a:rPr kumimoji="0" lang="en-US" sz="800" b="0" i="0" u="none" strike="noStrike" kern="1200" cap="none" spc="0" normalizeH="0" baseline="0" noProof="0">
                <a:ln>
                  <a:noFill/>
                </a:ln>
                <a:solidFill>
                  <a:srgbClr val="0A0A0A"/>
                </a:solidFill>
                <a:effectLst/>
                <a:uLnTx/>
                <a:uFillTx/>
                <a:latin typeface="Arial"/>
                <a:ea typeface="+mn-ea"/>
                <a:cs typeface="Arial"/>
              </a:rPr>
              <a:t>Q102. You mentioned that your </a:t>
            </a:r>
            <a:r>
              <a:rPr kumimoji="0" lang="en-US" sz="800" b="0" i="0" u="none" strike="noStrike" kern="1200" cap="none" spc="0" normalizeH="0" baseline="0" noProof="0" err="1">
                <a:ln>
                  <a:noFill/>
                </a:ln>
                <a:solidFill>
                  <a:srgbClr val="0A0A0A"/>
                </a:solidFill>
                <a:effectLst/>
                <a:uLnTx/>
                <a:uFillTx/>
                <a:latin typeface="Arial"/>
                <a:ea typeface="+mn-ea"/>
                <a:cs typeface="Arial"/>
              </a:rPr>
              <a:t>organisation</a:t>
            </a:r>
            <a:r>
              <a:rPr kumimoji="0" lang="en-US" sz="800" b="0" i="0" u="none" strike="noStrike" kern="1200" cap="none" spc="0" normalizeH="0" baseline="0" noProof="0">
                <a:ln>
                  <a:noFill/>
                </a:ln>
                <a:solidFill>
                  <a:srgbClr val="0A0A0A"/>
                </a:solidFill>
                <a:effectLst/>
                <a:uLnTx/>
                <a:uFillTx/>
                <a:latin typeface="Arial"/>
                <a:ea typeface="+mn-ea"/>
                <a:cs typeface="Arial"/>
              </a:rPr>
              <a:t> has turned to Chartered Accountants for services or advice during the ongoing economic uncertainty / cost-of-living crisis or intends to in the future. For which of the following has your </a:t>
            </a:r>
            <a:r>
              <a:rPr kumimoji="0" lang="en-US" sz="800" b="0" i="0" u="none" strike="noStrike" kern="1200" cap="none" spc="0" normalizeH="0" baseline="0" noProof="0" err="1">
                <a:ln>
                  <a:noFill/>
                </a:ln>
                <a:solidFill>
                  <a:srgbClr val="0A0A0A"/>
                </a:solidFill>
                <a:effectLst/>
                <a:uLnTx/>
                <a:uFillTx/>
                <a:latin typeface="Arial"/>
                <a:ea typeface="+mn-ea"/>
                <a:cs typeface="Arial"/>
              </a:rPr>
              <a:t>organisation</a:t>
            </a:r>
            <a:r>
              <a:rPr kumimoji="0" lang="en-US" sz="800" b="0" i="0" u="none" strike="noStrike" kern="1200" cap="none" spc="0" normalizeH="0" baseline="0" noProof="0">
                <a:ln>
                  <a:noFill/>
                </a:ln>
                <a:solidFill>
                  <a:srgbClr val="0A0A0A"/>
                </a:solidFill>
                <a:effectLst/>
                <a:uLnTx/>
                <a:uFillTx/>
                <a:latin typeface="Arial"/>
                <a:ea typeface="+mn-ea"/>
                <a:cs typeface="Arial"/>
              </a:rPr>
              <a:t> already used / intends to use Chartered Accountants? // </a:t>
            </a:r>
            <a:r>
              <a:rPr kumimoji="0" lang="en-GB" sz="800" b="0" i="0" u="none" strike="noStrike" kern="1200" cap="none" spc="0" normalizeH="0" baseline="0" noProof="0">
                <a:ln>
                  <a:noFill/>
                </a:ln>
                <a:solidFill>
                  <a:srgbClr val="0A0A0A"/>
                </a:solidFill>
                <a:effectLst/>
                <a:uLnTx/>
                <a:uFillTx/>
                <a:latin typeface="Arial"/>
                <a:ea typeface="+mn-ea"/>
                <a:cs typeface="Arial"/>
              </a:rPr>
              <a:t>Q104. </a:t>
            </a:r>
            <a:r>
              <a:rPr kumimoji="0" lang="en-US" sz="800" b="0" i="0" u="none" strike="noStrike" kern="1200" cap="none" spc="0" normalizeH="0" baseline="0" noProof="0">
                <a:ln>
                  <a:noFill/>
                </a:ln>
                <a:solidFill>
                  <a:srgbClr val="0A0A0A"/>
                </a:solidFill>
                <a:effectLst/>
                <a:uLnTx/>
                <a:uFillTx/>
                <a:latin typeface="Arial"/>
                <a:ea typeface="+mn-ea"/>
                <a:cs typeface="Arial"/>
              </a:rPr>
              <a:t>Still thinking about the role of Chartered Accountants, how much do you agree or disagree with each of the following? </a:t>
            </a:r>
            <a:r>
              <a:rPr kumimoji="0" lang="en-GB" sz="800" b="0" i="0" u="none" strike="noStrike" kern="1200" cap="none" spc="0" normalizeH="0" baseline="0" noProof="0">
                <a:ln>
                  <a:noFill/>
                </a:ln>
                <a:solidFill>
                  <a:srgbClr val="0A0A0A"/>
                </a:solidFill>
                <a:effectLst/>
                <a:uLnTx/>
                <a:uFillTx/>
                <a:latin typeface="Arial"/>
                <a:ea typeface="+mn-ea"/>
                <a:cs typeface="Arial"/>
              </a:rPr>
              <a:t>(NET Agree T3B) Base: All respondents (n=1,351)</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677786" y="6362700"/>
            <a:ext cx="2904614" cy="1384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sp>
        <p:nvSpPr>
          <p:cNvPr id="3" name="TextBox 2">
            <a:extLst>
              <a:ext uri="{FF2B5EF4-FFF2-40B4-BE49-F238E27FC236}">
                <a16:creationId xmlns:a16="http://schemas.microsoft.com/office/drawing/2014/main" id="{B8760F72-528C-F480-E370-2D2ADC65ABD9}"/>
              </a:ext>
            </a:extLst>
          </p:cNvPr>
          <p:cNvSpPr txBox="1"/>
          <p:nvPr/>
        </p:nvSpPr>
        <p:spPr>
          <a:xfrm>
            <a:off x="0" y="0"/>
            <a:ext cx="4114800" cy="6858000"/>
          </a:xfrm>
          <a:prstGeom prst="rect">
            <a:avLst/>
          </a:prstGeom>
          <a:solidFill>
            <a:schemeClr val="tx1"/>
          </a:solidFill>
          <a:ln>
            <a:noFill/>
          </a:ln>
          <a:effectLst/>
        </p:spPr>
        <p:txBody>
          <a:bodyPr wrap="square" lIns="0" tIns="0" rIns="0" bIns="0" rtlCol="0">
            <a:no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1800" b="0" i="0" u="none" strike="noStrike" kern="1200" cap="none" spc="0" normalizeH="0" baseline="0" noProof="0">
              <a:ln>
                <a:noFill/>
              </a:ln>
              <a:solidFill>
                <a:srgbClr val="0D0D0D"/>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9793618-F3A5-123A-69D2-9B30F39C0C8F}"/>
              </a:ext>
            </a:extLst>
          </p:cNvPr>
          <p:cNvSpPr txBox="1">
            <a:spLocks/>
          </p:cNvSpPr>
          <p:nvPr/>
        </p:nvSpPr>
        <p:spPr>
          <a:xfrm>
            <a:off x="609600" y="6400801"/>
            <a:ext cx="3505200" cy="9695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rgbClr val="646464"/>
                </a:solidFill>
                <a:latin typeface="Source Sans Pro Light" panose="020B0403030403020204" pitchFamily="34"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sz="1150" kern="1200" spc="-100" baseline="0">
                <a:solidFill>
                  <a:schemeClr val="tx1"/>
                </a:solidFill>
                <a:latin typeface="+mj-lt"/>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a:solidFill>
                  <a:srgbClr val="646464"/>
                </a:solidFill>
                <a:latin typeface="+mn-lt"/>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50" baseline="0">
                <a:solidFill>
                  <a:schemeClr val="tx1"/>
                </a:solidFill>
                <a:latin typeface="+mj-lt"/>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a:solidFill>
                  <a:srgbClr val="6464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EDELMAN D</a:t>
            </a:r>
            <a:r>
              <a:rPr kumimoji="0" lang="fr-FR" sz="500" b="0" i="0" u="none" strike="noStrike" kern="1200" cap="none" spc="200" normalizeH="0" baseline="0" noProof="0">
                <a:ln>
                  <a:noFill/>
                </a:ln>
                <a:solidFill>
                  <a:srgbClr val="FFFFFF"/>
                </a:solidFill>
                <a:effectLst/>
                <a:uLnTx/>
                <a:uFillTx/>
                <a:latin typeface="Verlag Bold" pitchFamily="50" charset="0"/>
                <a:ea typeface="+mn-ea"/>
                <a:cs typeface="+mn-cs"/>
              </a:rPr>
              <a:t>X</a:t>
            </a:r>
            <a:r>
              <a:rPr kumimoji="0" lang="fr-FR" sz="700" b="0" i="0" u="none" strike="noStrike" kern="1200" cap="none" spc="200" normalizeH="0" baseline="0" noProof="0">
                <a:ln>
                  <a:noFill/>
                </a:ln>
                <a:solidFill>
                  <a:srgbClr val="FFFFFF"/>
                </a:solidFill>
                <a:effectLst/>
                <a:uLnTx/>
                <a:uFillTx/>
                <a:latin typeface="Verlag Bold" pitchFamily="50" charset="0"/>
                <a:ea typeface="+mn-ea"/>
                <a:cs typeface="+mn-cs"/>
              </a:rPr>
              <a:t>I / © 2023</a:t>
            </a:r>
            <a:endParaRPr kumimoji="0" lang="en-US" sz="700" b="0" i="0" u="none" strike="noStrike" kern="1200" cap="none" spc="200" normalizeH="0" baseline="0" noProof="0">
              <a:ln>
                <a:noFill/>
              </a:ln>
              <a:solidFill>
                <a:srgbClr val="FFFFFF"/>
              </a:solidFill>
              <a:effectLst/>
              <a:uLnTx/>
              <a:uFillTx/>
              <a:latin typeface="Verlag Bold" pitchFamily="50" charset="0"/>
              <a:ea typeface="+mn-ea"/>
              <a:cs typeface="+mn-cs"/>
            </a:endParaRPr>
          </a:p>
        </p:txBody>
      </p:sp>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1479352"/>
            <a:ext cx="3137210" cy="2430176"/>
          </a:xfrm>
        </p:spPr>
        <p:txBody>
          <a:bodyPr>
            <a:noAutofit/>
          </a:bodyPr>
          <a:lstStyle/>
          <a:p>
            <a:r>
              <a:rPr lang="en-GB" sz="2400" spc="0">
                <a:solidFill>
                  <a:schemeClr val="bg1"/>
                </a:solidFill>
                <a:latin typeface="Arial" panose="020B0604020202020204" pitchFamily="34" charset="0"/>
                <a:cs typeface="Arial" panose="020B0604020202020204" pitchFamily="34" charset="0"/>
              </a:rPr>
              <a:t>In fact, on the contrary, Chartered Accountants are actually helping businesses with their digital transformation</a:t>
            </a:r>
            <a:br>
              <a:rPr lang="en-GB" sz="2400" spc="0">
                <a:solidFill>
                  <a:schemeClr val="bg1"/>
                </a:solidFill>
                <a:latin typeface="Arial" panose="020B0604020202020204" pitchFamily="34" charset="0"/>
                <a:cs typeface="Arial" panose="020B0604020202020204" pitchFamily="34" charset="0"/>
              </a:rPr>
            </a:br>
            <a:br>
              <a:rPr lang="en-GB" sz="2400" spc="0">
                <a:solidFill>
                  <a:schemeClr val="bg1"/>
                </a:solidFill>
                <a:latin typeface="Arial" panose="020B0604020202020204" pitchFamily="34" charset="0"/>
                <a:cs typeface="Arial" panose="020B0604020202020204" pitchFamily="34" charset="0"/>
              </a:rPr>
            </a:br>
            <a:r>
              <a:rPr lang="en-GB" sz="2400" spc="0">
                <a:solidFill>
                  <a:schemeClr val="bg1"/>
                </a:solidFill>
                <a:latin typeface="Arial" panose="020B0604020202020204" pitchFamily="34" charset="0"/>
                <a:cs typeface="Arial" panose="020B0604020202020204" pitchFamily="34" charset="0"/>
              </a:rPr>
              <a:t>There is opportunity to </a:t>
            </a:r>
            <a:r>
              <a:rPr lang="en-GB" sz="2400" i="1" spc="0">
                <a:solidFill>
                  <a:schemeClr val="bg1"/>
                </a:solidFill>
                <a:latin typeface="Arial" panose="020B0604020202020204" pitchFamily="34" charset="0"/>
                <a:cs typeface="Arial" panose="020B0604020202020204" pitchFamily="34" charset="0"/>
              </a:rPr>
              <a:t>utilise</a:t>
            </a:r>
            <a:r>
              <a:rPr lang="en-GB" sz="2400" spc="0">
                <a:solidFill>
                  <a:schemeClr val="bg1"/>
                </a:solidFill>
                <a:latin typeface="Arial" panose="020B0604020202020204" pitchFamily="34" charset="0"/>
                <a:cs typeface="Arial" panose="020B0604020202020204" pitchFamily="34" charset="0"/>
              </a:rPr>
              <a:t> rather than be afraid of automation</a:t>
            </a:r>
          </a:p>
        </p:txBody>
      </p:sp>
      <p:sp>
        <p:nvSpPr>
          <p:cNvPr id="8" name="TextBox 7">
            <a:extLst>
              <a:ext uri="{FF2B5EF4-FFF2-40B4-BE49-F238E27FC236}">
                <a16:creationId xmlns:a16="http://schemas.microsoft.com/office/drawing/2014/main" id="{9E29BB1A-305C-8E5F-62CB-9E0A6177BE29}"/>
              </a:ext>
            </a:extLst>
          </p:cNvPr>
          <p:cNvSpPr txBox="1">
            <a:spLocks/>
          </p:cNvSpPr>
          <p:nvPr/>
        </p:nvSpPr>
        <p:spPr>
          <a:xfrm>
            <a:off x="5282326" y="975723"/>
            <a:ext cx="5742148" cy="1188018"/>
          </a:xfrm>
          <a:prstGeom prst="rect">
            <a:avLst/>
          </a:prstGeom>
        </p:spPr>
        <p:txBody>
          <a:bodyPr wrap="square" rtlCol="0">
            <a:spAutoFit/>
          </a:bodyPr>
          <a:lstStyle/>
          <a:p>
            <a:pPr marR="0" algn="ctr" defTabSz="914400" rtl="0" eaLnBrk="1" fontAlgn="base" latinLnBrk="0" hangingPunct="1">
              <a:lnSpc>
                <a:spcPct val="100000"/>
              </a:lnSpc>
              <a:spcBef>
                <a:spcPct val="20000"/>
              </a:spcBef>
              <a:spcAft>
                <a:spcPct val="0"/>
              </a:spcAft>
              <a:buClr>
                <a:schemeClr val="folHlink"/>
              </a:buClr>
              <a:buSzPct val="75000"/>
              <a:tabLst/>
            </a:pPr>
            <a:r>
              <a:rPr lang="en-GB" sz="3600" b="1">
                <a:latin typeface="Arial" panose="020B0604020202020204" pitchFamily="34" charset="0"/>
              </a:rPr>
              <a:t>8 in 10</a:t>
            </a:r>
          </a:p>
          <a:p>
            <a:pPr marR="0" algn="ctr" defTabSz="914400" rtl="0" eaLnBrk="1" fontAlgn="base" latinLnBrk="0" hangingPunct="1">
              <a:lnSpc>
                <a:spcPct val="100000"/>
              </a:lnSpc>
              <a:spcBef>
                <a:spcPct val="20000"/>
              </a:spcBef>
              <a:spcAft>
                <a:spcPct val="0"/>
              </a:spcAft>
              <a:buClr>
                <a:schemeClr val="folHlink"/>
              </a:buClr>
              <a:buSzPct val="75000"/>
              <a:tabLst/>
            </a:pPr>
            <a:r>
              <a:rPr lang="en-GB" sz="1600">
                <a:latin typeface="Arial" panose="020B0604020202020204" pitchFamily="34" charset="0"/>
              </a:rPr>
              <a:t>Say they have used / intend to use Chartered Accountants to lead the digital transformation in their organisation (77%)</a:t>
            </a:r>
          </a:p>
        </p:txBody>
      </p:sp>
      <p:graphicFrame>
        <p:nvGraphicFramePr>
          <p:cNvPr id="16" name="Chart 15">
            <a:extLst>
              <a:ext uri="{FF2B5EF4-FFF2-40B4-BE49-F238E27FC236}">
                <a16:creationId xmlns:a16="http://schemas.microsoft.com/office/drawing/2014/main" id="{76054512-CA19-B50A-6F0C-2E476531B0BB}"/>
              </a:ext>
            </a:extLst>
          </p:cNvPr>
          <p:cNvGraphicFramePr/>
          <p:nvPr>
            <p:extLst>
              <p:ext uri="{D42A27DB-BD31-4B8C-83A1-F6EECF244321}">
                <p14:modId xmlns:p14="http://schemas.microsoft.com/office/powerpoint/2010/main" val="3117682928"/>
              </p:ext>
            </p:extLst>
          </p:nvPr>
        </p:nvGraphicFramePr>
        <p:xfrm>
          <a:off x="5279512" y="2267396"/>
          <a:ext cx="5744962" cy="854088"/>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Connector 23">
            <a:extLst>
              <a:ext uri="{FF2B5EF4-FFF2-40B4-BE49-F238E27FC236}">
                <a16:creationId xmlns:a16="http://schemas.microsoft.com/office/drawing/2014/main" id="{A862235D-F3DD-3916-F98D-8FD84FC664FE}"/>
              </a:ext>
            </a:extLst>
          </p:cNvPr>
          <p:cNvCxnSpPr>
            <a:cxnSpLocks/>
          </p:cNvCxnSpPr>
          <p:nvPr/>
        </p:nvCxnSpPr>
        <p:spPr>
          <a:xfrm>
            <a:off x="5076825" y="3429000"/>
            <a:ext cx="6134100" cy="0"/>
          </a:xfrm>
          <a:prstGeom prst="line">
            <a:avLst/>
          </a:prstGeom>
          <a:noFill/>
          <a:ln w="6350" cap="flat" cmpd="sng" algn="ctr">
            <a:solidFill>
              <a:srgbClr val="FFFFFF">
                <a:lumMod val="75000"/>
              </a:srgbClr>
            </a:solidFill>
            <a:prstDash val="solid"/>
            <a:miter lim="800000"/>
          </a:ln>
          <a:effectLst/>
        </p:spPr>
      </p:cxnSp>
      <p:sp>
        <p:nvSpPr>
          <p:cNvPr id="29" name="TextBox 28">
            <a:extLst>
              <a:ext uri="{FF2B5EF4-FFF2-40B4-BE49-F238E27FC236}">
                <a16:creationId xmlns:a16="http://schemas.microsoft.com/office/drawing/2014/main" id="{9898FB4F-4F6D-F66D-6CEF-43F5996B99DE}"/>
              </a:ext>
            </a:extLst>
          </p:cNvPr>
          <p:cNvSpPr txBox="1">
            <a:spLocks/>
          </p:cNvSpPr>
          <p:nvPr/>
        </p:nvSpPr>
        <p:spPr>
          <a:xfrm>
            <a:off x="5282326" y="3882741"/>
            <a:ext cx="5742148" cy="1188018"/>
          </a:xfrm>
          <a:prstGeom prst="rect">
            <a:avLst/>
          </a:prstGeom>
        </p:spPr>
        <p:txBody>
          <a:bodyPr wrap="square" rtlCol="0">
            <a:spAutoFit/>
          </a:bodyPr>
          <a:lstStyle/>
          <a:p>
            <a:pPr marR="0" algn="ctr" defTabSz="914400" rtl="0" eaLnBrk="1" fontAlgn="base" latinLnBrk="0" hangingPunct="1">
              <a:lnSpc>
                <a:spcPct val="100000"/>
              </a:lnSpc>
              <a:spcBef>
                <a:spcPct val="20000"/>
              </a:spcBef>
              <a:spcAft>
                <a:spcPct val="0"/>
              </a:spcAft>
              <a:buClr>
                <a:schemeClr val="folHlink"/>
              </a:buClr>
              <a:buSzPct val="75000"/>
              <a:tabLst/>
            </a:pPr>
            <a:r>
              <a:rPr lang="en-GB" sz="3600" b="1">
                <a:latin typeface="Arial" panose="020B0604020202020204" pitchFamily="34" charset="0"/>
              </a:rPr>
              <a:t>8 in 10</a:t>
            </a:r>
          </a:p>
          <a:p>
            <a:pPr marR="0" algn="ctr" defTabSz="914400" rtl="0" eaLnBrk="1" fontAlgn="base" latinLnBrk="0" hangingPunct="1">
              <a:lnSpc>
                <a:spcPct val="100000"/>
              </a:lnSpc>
              <a:spcBef>
                <a:spcPct val="20000"/>
              </a:spcBef>
              <a:spcAft>
                <a:spcPct val="0"/>
              </a:spcAft>
              <a:buClr>
                <a:schemeClr val="folHlink"/>
              </a:buClr>
              <a:buSzPct val="75000"/>
              <a:tabLst/>
            </a:pPr>
            <a:r>
              <a:rPr lang="en-GB" sz="1600">
                <a:latin typeface="Arial" panose="020B0604020202020204" pitchFamily="34" charset="0"/>
              </a:rPr>
              <a:t>Say Chartered Accountants are expected to be tech savvy (81%)</a:t>
            </a:r>
          </a:p>
        </p:txBody>
      </p:sp>
      <p:pic>
        <p:nvPicPr>
          <p:cNvPr id="30" name="Picture 29" descr="A picture containing clipart&#10;&#10;Description generated with high confidence">
            <a:extLst>
              <a:ext uri="{FF2B5EF4-FFF2-40B4-BE49-F238E27FC236}">
                <a16:creationId xmlns:a16="http://schemas.microsoft.com/office/drawing/2014/main" id="{60B6FF85-B082-56FD-3DD4-0CF265EB42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Tree>
    <p:extLst>
      <p:ext uri="{BB962C8B-B14F-4D97-AF65-F5344CB8AC3E}">
        <p14:creationId xmlns:p14="http://schemas.microsoft.com/office/powerpoint/2010/main" val="238522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6D6052-02A0-4EE6-A2C0-67F81EFC8ACF}"/>
              </a:ext>
            </a:extLst>
          </p:cNvPr>
          <p:cNvSpPr>
            <a:spLocks noGrp="1"/>
          </p:cNvSpPr>
          <p:nvPr>
            <p:ph type="sldNum" sz="quarter" idx="10"/>
          </p:nvPr>
        </p:nvSpPr>
        <p:spPr/>
        <p:txBody>
          <a:bodyPr/>
          <a:lstStyle/>
          <a:p>
            <a:fld id="{E9625C4B-B71B-4BE7-9266-E8021570290B}" type="slidenum">
              <a:rPr lang="en-US" smtClean="0"/>
              <a:pPr/>
              <a:t>4</a:t>
            </a:fld>
            <a:endParaRPr lang="en-US"/>
          </a:p>
        </p:txBody>
      </p:sp>
      <p:sp>
        <p:nvSpPr>
          <p:cNvPr id="4" name="Title 10">
            <a:extLst>
              <a:ext uri="{FF2B5EF4-FFF2-40B4-BE49-F238E27FC236}">
                <a16:creationId xmlns:a16="http://schemas.microsoft.com/office/drawing/2014/main" id="{215830C4-0736-4CAE-96FF-DD1EA5F5302B}"/>
              </a:ext>
            </a:extLst>
          </p:cNvPr>
          <p:cNvSpPr>
            <a:spLocks noGrp="1"/>
          </p:cNvSpPr>
          <p:nvPr>
            <p:ph type="title"/>
          </p:nvPr>
        </p:nvSpPr>
        <p:spPr>
          <a:xfrm>
            <a:off x="612096" y="627476"/>
            <a:ext cx="10972800" cy="452432"/>
          </a:xfrm>
        </p:spPr>
        <p:txBody>
          <a:bodyPr/>
          <a:lstStyle/>
          <a:p>
            <a:r>
              <a:rPr lang="en-GB">
                <a:latin typeface="Arial" panose="020B0604020202020204" pitchFamily="34" charset="0"/>
                <a:cs typeface="Arial" panose="020B0604020202020204" pitchFamily="34" charset="0"/>
              </a:rPr>
              <a:t>KEY FINDINGS</a:t>
            </a:r>
          </a:p>
        </p:txBody>
      </p:sp>
      <p:sp>
        <p:nvSpPr>
          <p:cNvPr id="13" name="Rectangle 12">
            <a:extLst>
              <a:ext uri="{FF2B5EF4-FFF2-40B4-BE49-F238E27FC236}">
                <a16:creationId xmlns:a16="http://schemas.microsoft.com/office/drawing/2014/main" id="{A42896C1-47D9-4B38-AB88-FEF73385BBBB}"/>
              </a:ext>
            </a:extLst>
          </p:cNvPr>
          <p:cNvSpPr/>
          <p:nvPr/>
        </p:nvSpPr>
        <p:spPr>
          <a:xfrm>
            <a:off x="696000" y="1762646"/>
            <a:ext cx="2700000" cy="4500000"/>
          </a:xfrm>
          <a:prstGeom prst="rect">
            <a:avLst/>
          </a:prstGeom>
          <a:solidFill>
            <a:schemeClr val="accent2"/>
          </a:solidFill>
          <a:ln w="12700" cap="flat" cmpd="sng" algn="ctr">
            <a:noFill/>
            <a:prstDash val="solid"/>
            <a:miter lim="800000"/>
          </a:ln>
          <a:effectLst/>
        </p:spPr>
        <p:txBody>
          <a:bodyPr tIns="90000" bIns="90000" rtlCol="0" anchor="t"/>
          <a:lstStyle/>
          <a:p>
            <a:pPr marL="0" marR="0" lvl="0" indent="0" algn="ctr" defTabSz="914189"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Trust in Chartered Accountants has increased and created differentiation</a:t>
            </a: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4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lang="en-GB" sz="1100">
                <a:solidFill>
                  <a:srgbClr val="FFFFFF"/>
                </a:solidFill>
                <a:latin typeface="Arial" panose="020B0604020202020204" pitchFamily="34" charset="0"/>
                <a:cs typeface="Arial" panose="020B0604020202020204" pitchFamily="34" charset="0"/>
              </a:rPr>
              <a:t>Trust in Chartered Accountants increased 7pts since 2021, taking Trust to the highest levels since the study began in 2018. Accountants saw a smaller uplift (+3pts) meaning Chartered Accountants now differentiate themselves from others in the profession. </a:t>
            </a: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1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lang="en-GB" sz="1100">
                <a:solidFill>
                  <a:srgbClr val="FFFFFF"/>
                </a:solidFill>
                <a:latin typeface="Arial" panose="020B0604020202020204" pitchFamily="34" charset="0"/>
                <a:cs typeface="Arial" panose="020B0604020202020204" pitchFamily="34" charset="0"/>
              </a:rPr>
              <a:t>This increase seen across Accountants is unique and not mirrored among other financial professions. Chartered Accountancy Professional Bodies also retain and build on high Trust across markets.</a:t>
            </a:r>
          </a:p>
        </p:txBody>
      </p:sp>
      <p:sp>
        <p:nvSpPr>
          <p:cNvPr id="14" name="Rectangle 13">
            <a:extLst>
              <a:ext uri="{FF2B5EF4-FFF2-40B4-BE49-F238E27FC236}">
                <a16:creationId xmlns:a16="http://schemas.microsoft.com/office/drawing/2014/main" id="{14E6F2A3-F30F-4947-91D3-1A19A14D66AD}"/>
              </a:ext>
            </a:extLst>
          </p:cNvPr>
          <p:cNvSpPr/>
          <p:nvPr/>
        </p:nvSpPr>
        <p:spPr>
          <a:xfrm>
            <a:off x="3396000" y="1762646"/>
            <a:ext cx="2700000" cy="4500000"/>
          </a:xfrm>
          <a:prstGeom prst="rect">
            <a:avLst/>
          </a:prstGeom>
          <a:solidFill>
            <a:schemeClr val="accent4"/>
          </a:solidFill>
          <a:ln w="12700" cap="flat" cmpd="sng" algn="ctr">
            <a:noFill/>
            <a:prstDash val="solid"/>
            <a:miter lim="800000"/>
          </a:ln>
          <a:effectLst/>
        </p:spPr>
        <p:txBody>
          <a:bodyPr tIns="90000" bIns="90000" rtlCol="0" anchor="t"/>
          <a:lstStyle/>
          <a:p>
            <a:pPr marL="0" marR="0" lvl="0" indent="0" algn="ctr" defTabSz="914189"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Integrity is still vital for driving Trust but there is opportunity to go further</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4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lang="en-GB" sz="1100">
                <a:solidFill>
                  <a:srgbClr val="FFFFFF"/>
                </a:solidFill>
                <a:latin typeface="Arial" panose="020B0604020202020204" pitchFamily="34" charset="0"/>
                <a:cs typeface="Arial" panose="020B0604020202020204" pitchFamily="34" charset="0"/>
              </a:rPr>
              <a:t>As seen in 2021, Integrity remains the most important driver of Trust – notably complying to regulations and respecting confidential information. This is an area of strong performance for Chartered Accountants currently.</a:t>
            </a: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 concerns about </a:t>
            </a:r>
            <a:r>
              <a:rPr lang="en-GB" sz="1100">
                <a:solidFill>
                  <a:srgbClr val="FFFFFF"/>
                </a:solidFill>
                <a:latin typeface="Arial" panose="020B0604020202020204" pitchFamily="34" charset="0"/>
                <a:cs typeface="Arial" panose="020B0604020202020204" pitchFamily="34" charset="0"/>
              </a:rPr>
              <a:t>misinformation grow, particularly during a move towards increased automation, Chartered Accountants can capitalise on existing strength in this area to consolidate their position as </a:t>
            </a:r>
            <a:r>
              <a:rPr lang="en-GB" sz="1100" b="1">
                <a:solidFill>
                  <a:srgbClr val="FFFFFF"/>
                </a:solidFill>
                <a:latin typeface="Arial" panose="020B0604020202020204" pitchFamily="34" charset="0"/>
                <a:cs typeface="Arial" panose="020B0604020202020204" pitchFamily="34" charset="0"/>
              </a:rPr>
              <a:t>data guardians. </a:t>
            </a:r>
            <a:r>
              <a:rPr lang="en-GB" sz="1100">
                <a:solidFill>
                  <a:srgbClr val="FFFFFF"/>
                </a:solidFill>
                <a:latin typeface="Arial" panose="020B0604020202020204" pitchFamily="34" charset="0"/>
                <a:cs typeface="Arial" panose="020B0604020202020204" pitchFamily="34" charset="0"/>
              </a:rPr>
              <a:t>77% of FDMs say they have used / intend to use Chartered Accountant to lead the digital transformation in their organisation.</a:t>
            </a:r>
            <a:endParaRPr kumimoji="0" lang="en-GB" sz="110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2026B7BD-9A02-4401-BBA2-993EB050DC7C}"/>
              </a:ext>
            </a:extLst>
          </p:cNvPr>
          <p:cNvSpPr/>
          <p:nvPr/>
        </p:nvSpPr>
        <p:spPr>
          <a:xfrm>
            <a:off x="6096000" y="1762646"/>
            <a:ext cx="2700000" cy="4500000"/>
          </a:xfrm>
          <a:prstGeom prst="rect">
            <a:avLst/>
          </a:prstGeom>
          <a:solidFill>
            <a:schemeClr val="accent3"/>
          </a:solidFill>
          <a:ln w="12700" cap="flat" cmpd="sng" algn="ctr">
            <a:noFill/>
            <a:prstDash val="solid"/>
            <a:miter lim="800000"/>
          </a:ln>
          <a:effectLst/>
        </p:spPr>
        <p:txBody>
          <a:bodyPr tIns="90000" bIns="90000" rtlCol="0" anchor="t"/>
          <a:lstStyle/>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Chartered Accountants show up well in a crisis, leading to increased expectations for their role</a:t>
            </a: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Businesses relied on Chartered Accountants during the pandemic and continue to look to them during the current economic uncertainty. Expectation here is increasing– 83% say Chartered Accountants play a vital role in helping businesses adapt to new challenges (+8pts since 2021).</a:t>
            </a: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1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 in 10 FDMs (67%) say their organisation has turned to Chartered Accountants during the economic uncertainty – whilst this is similar to during the pandemic, there is more focus on consultative guidance vs purely cost cutting measures. </a:t>
            </a: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1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4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765FFF51-9D94-4F92-8B68-FC6D6B33D428}"/>
              </a:ext>
            </a:extLst>
          </p:cNvPr>
          <p:cNvSpPr/>
          <p:nvPr/>
        </p:nvSpPr>
        <p:spPr>
          <a:xfrm>
            <a:off x="8796000" y="1762646"/>
            <a:ext cx="2700000" cy="4500000"/>
          </a:xfrm>
          <a:prstGeom prst="rect">
            <a:avLst/>
          </a:prstGeom>
          <a:solidFill>
            <a:schemeClr val="accent6"/>
          </a:solidFill>
          <a:ln w="12700" cap="flat" cmpd="sng" algn="ctr">
            <a:noFill/>
            <a:prstDash val="solid"/>
            <a:miter lim="800000"/>
          </a:ln>
          <a:effectLst/>
        </p:spPr>
        <p:txBody>
          <a:bodyPr tIns="90000" bIns="90000" rtlCol="0" anchor="t"/>
          <a:lstStyle/>
          <a:p>
            <a:pPr marL="0" marR="0" lvl="0" indent="0" algn="ctr" defTabSz="914189" rtl="0" eaLnBrk="1" fontAlgn="auto" latinLnBrk="0" hangingPunct="1">
              <a:lnSpc>
                <a:spcPct val="100000"/>
              </a:lnSpc>
              <a:spcBef>
                <a:spcPts val="0"/>
              </a:spcBef>
              <a:spcAft>
                <a:spcPts val="0"/>
              </a:spcAft>
              <a:buClrTx/>
              <a:buSzTx/>
              <a:buFontTx/>
              <a:buNone/>
              <a:tabLst/>
              <a:defRPr/>
            </a:pPr>
            <a:r>
              <a:rPr lang="en-GB" sz="1600" b="1">
                <a:solidFill>
                  <a:srgbClr val="FFFFFF"/>
                </a:solidFill>
                <a:latin typeface="Arial" panose="020B0604020202020204" pitchFamily="34" charset="0"/>
                <a:cs typeface="Arial" panose="020B0604020202020204" pitchFamily="34" charset="0"/>
              </a:rPr>
              <a:t>Increasing opportunity to show leadership on Purpose</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4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Whilst continuing to sit below other measures in importance, purpose-led initiatives continue to grow in importance, mirroring a trend from 2021. This is particularly true for being vocal and speaking out on issues of concern.</a:t>
            </a:r>
          </a:p>
          <a:p>
            <a:pPr marL="0" marR="0" lvl="0" indent="0" algn="ctr" defTabSz="914189" rtl="0" eaLnBrk="1" fontAlgn="auto" latinLnBrk="0" hangingPunct="1">
              <a:lnSpc>
                <a:spcPct val="100000"/>
              </a:lnSpc>
              <a:spcBef>
                <a:spcPts val="0"/>
              </a:spcBef>
              <a:spcAft>
                <a:spcPts val="0"/>
              </a:spcAft>
              <a:buClrTx/>
              <a:buSzTx/>
              <a:buFontTx/>
              <a:buNone/>
              <a:tabLst/>
              <a:defRPr/>
            </a:pPr>
            <a:endParaRPr lang="en-GB" sz="1100">
              <a:solidFill>
                <a:srgbClr val="FFFFFF"/>
              </a:solidFill>
              <a:latin typeface="Arial" panose="020B0604020202020204" pitchFamily="34" charset="0"/>
              <a:cs typeface="Arial" panose="020B0604020202020204" pitchFamily="34" charset="0"/>
            </a:endParaRPr>
          </a:p>
          <a:p>
            <a:pPr marL="0" marR="0" lvl="0" indent="0" algn="ctr" defTabSz="914189"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With evidence of declines for Chartered Accountants and Chartered Accountancy Professional Bodies in this area, there is opportunity for more resources and guidance to ensure the profession does not get left behind. </a:t>
            </a:r>
          </a:p>
        </p:txBody>
      </p:sp>
    </p:spTree>
    <p:extLst>
      <p:ext uri="{BB962C8B-B14F-4D97-AF65-F5344CB8AC3E}">
        <p14:creationId xmlns:p14="http://schemas.microsoft.com/office/powerpoint/2010/main" val="330491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2869A5-74E8-40E8-F97F-6315A76614FC}"/>
              </a:ext>
            </a:extLst>
          </p:cNvPr>
          <p:cNvSpPr>
            <a:spLocks noGrp="1"/>
          </p:cNvSpPr>
          <p:nvPr>
            <p:ph type="sldNum" sz="quarter" idx="10"/>
          </p:nvPr>
        </p:nvSpPr>
        <p:spPr/>
        <p:txBody>
          <a:bodyPr/>
          <a:lstStyle/>
          <a:p>
            <a:fld id="{E9625C4B-B71B-4BE7-9266-E8021570290B}" type="slidenum">
              <a:rPr lang="en-US" smtClean="0"/>
              <a:pPr/>
              <a:t>5</a:t>
            </a:fld>
            <a:endParaRPr lang="en-US"/>
          </a:p>
        </p:txBody>
      </p:sp>
      <p:sp>
        <p:nvSpPr>
          <p:cNvPr id="4" name="TextBox 3">
            <a:extLst>
              <a:ext uri="{FF2B5EF4-FFF2-40B4-BE49-F238E27FC236}">
                <a16:creationId xmlns:a16="http://schemas.microsoft.com/office/drawing/2014/main" id="{DC1D79F5-3059-5A95-12D8-C70DC56FC578}"/>
              </a:ext>
            </a:extLst>
          </p:cNvPr>
          <p:cNvSpPr txBox="1"/>
          <p:nvPr/>
        </p:nvSpPr>
        <p:spPr>
          <a:xfrm>
            <a:off x="514270" y="3117055"/>
            <a:ext cx="10467408"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cap="all" spc="150">
                <a:solidFill>
                  <a:srgbClr val="FFFFFF"/>
                </a:solidFill>
                <a:latin typeface="Arial" panose="020B0604020202020204" pitchFamily="34" charset="0"/>
                <a:cs typeface="Arial" panose="020B0604020202020204" pitchFamily="34" charset="0"/>
              </a:rPr>
              <a:t>Trust in chartered accountants and Chartered Accountancy professional bodies continues to increase</a:t>
            </a:r>
            <a:endParaRPr kumimoji="0" lang="en-US" sz="2800" b="0" i="0" u="none" strike="noStrike" kern="1200" cap="all"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EB336999-5F8B-3906-BC11-DD64F5785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64" y="422184"/>
            <a:ext cx="859393" cy="51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2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045798" cy="1117229"/>
          </a:xfrm>
        </p:spPr>
        <p:txBody>
          <a:bodyPr/>
          <a:lstStyle/>
          <a:p>
            <a:r>
              <a:rPr lang="en-GB" sz="2400" spc="0">
                <a:latin typeface="Arial" panose="020B0604020202020204" pitchFamily="34" charset="0"/>
                <a:cs typeface="Arial" panose="020B0604020202020204" pitchFamily="34" charset="0"/>
              </a:rPr>
              <a:t>Trust in Accountants, Chartered Accountants, and Chartered Accountancy Professional Bodies continues to increase, with Chartered Accountants seeing the largest uplift</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6</a:t>
            </a:fld>
            <a:endParaRPr lang="en-US" sz="900" i="0">
              <a:solidFill>
                <a:srgbClr val="0A0A0A"/>
              </a:solidFill>
              <a:latin typeface="Verlag Bold" pitchFamily="50" charset="0"/>
            </a:endParaRPr>
          </a:p>
        </p:txBody>
      </p:sp>
      <p:sp>
        <p:nvSpPr>
          <p:cNvPr id="4" name="TextBox 3">
            <a:extLst>
              <a:ext uri="{FF2B5EF4-FFF2-40B4-BE49-F238E27FC236}">
                <a16:creationId xmlns:a16="http://schemas.microsoft.com/office/drawing/2014/main" id="{72BD5687-2017-E69A-6D7A-15194CA2E715}"/>
              </a:ext>
            </a:extLst>
          </p:cNvPr>
          <p:cNvSpPr txBox="1"/>
          <p:nvPr/>
        </p:nvSpPr>
        <p:spPr>
          <a:xfrm>
            <a:off x="2174965" y="6233594"/>
            <a:ext cx="9174695" cy="584775"/>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Q1. Please indicate how much you trust the following professionals to do the right thing? (NET Trust T4B) </a:t>
            </a:r>
            <a:r>
              <a:rPr lang="en-GB" sz="800">
                <a:solidFill>
                  <a:srgbClr val="0A0A0A"/>
                </a:solidFill>
                <a:latin typeface="Arial"/>
                <a:cs typeface="Arial"/>
              </a:rPr>
              <a:t>//</a:t>
            </a:r>
            <a:r>
              <a:rPr kumimoji="0" lang="en-GB" sz="800" b="0" i="0" u="none" strike="noStrike" kern="1200" cap="none" spc="0" normalizeH="0" baseline="0" noProof="0">
                <a:ln>
                  <a:noFill/>
                </a:ln>
                <a:solidFill>
                  <a:srgbClr val="0A0A0A"/>
                </a:solidFill>
                <a:effectLst/>
                <a:uLnTx/>
                <a:uFillTx/>
                <a:latin typeface="Arial"/>
                <a:ea typeface="+mn-ea"/>
                <a:cs typeface="Arial"/>
              </a:rPr>
              <a:t> </a:t>
            </a:r>
            <a:r>
              <a:rPr lang="en-GB" sz="800">
                <a:solidFill>
                  <a:srgbClr val="0A0A0A"/>
                </a:solidFill>
                <a:latin typeface="Arial"/>
                <a:cs typeface="Arial"/>
              </a:rPr>
              <a:t>Q16. Please indicate how much you trust each of the following accountancy professional bodies to do the right thing. (NET Trust T4B) // Q18. Please indicate how much you trust the following types of accountancy professionals to do the right thing. (NET Trust T4B)</a:t>
            </a:r>
            <a:endParaRPr kumimoji="0" lang="en-GB" sz="800" b="0" i="0" u="none" strike="noStrike" kern="1200" cap="none" spc="0" normalizeH="0" baseline="0" noProof="0">
              <a:ln>
                <a:noFill/>
              </a:ln>
              <a:solidFill>
                <a:srgbClr val="0A0A0A"/>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a:t>
            </a:r>
            <a:r>
              <a:rPr lang="en-GB" sz="800">
                <a:solidFill>
                  <a:srgbClr val="0A0A0A"/>
                </a:solidFill>
                <a:latin typeface="Arial"/>
                <a:cs typeface="Arial"/>
              </a:rPr>
              <a:t>CAW3 2021 Base: All respondents (n=1,450) // CAW2 2019 Base: All respondents (n=1,619) // CAW1 2018 Base: All respondents (n=1,019)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srgbClr val="C00000"/>
                </a:solidFill>
                <a:effectLst/>
                <a:uLnTx/>
                <a:uFillTx/>
                <a:latin typeface="Arial"/>
                <a:ea typeface="+mn-ea"/>
                <a:cs typeface="Arial"/>
              </a:rPr>
              <a:t>*Year-on-year “All Markets” scores are not directly comparable as markets have varied across waves (e.g. South Africa was replaced by Singapore in CAW2 2019)</a:t>
            </a:r>
          </a:p>
        </p:txBody>
      </p:sp>
      <p:graphicFrame>
        <p:nvGraphicFramePr>
          <p:cNvPr id="5" name="Chart 4">
            <a:extLst>
              <a:ext uri="{FF2B5EF4-FFF2-40B4-BE49-F238E27FC236}">
                <a16:creationId xmlns:a16="http://schemas.microsoft.com/office/drawing/2014/main" id="{9A85DACC-26CC-3E39-5E61-AFBE5E917936}"/>
              </a:ext>
            </a:extLst>
          </p:cNvPr>
          <p:cNvGraphicFramePr/>
          <p:nvPr>
            <p:extLst>
              <p:ext uri="{D42A27DB-BD31-4B8C-83A1-F6EECF244321}">
                <p14:modId xmlns:p14="http://schemas.microsoft.com/office/powerpoint/2010/main" val="2412380020"/>
              </p:ext>
            </p:extLst>
          </p:nvPr>
        </p:nvGraphicFramePr>
        <p:xfrm>
          <a:off x="609600" y="2137864"/>
          <a:ext cx="10972800" cy="3886282"/>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a:extLst>
              <a:ext uri="{FF2B5EF4-FFF2-40B4-BE49-F238E27FC236}">
                <a16:creationId xmlns:a16="http://schemas.microsoft.com/office/drawing/2014/main" id="{44AD389B-76BA-3D91-3484-B6689365376D}"/>
              </a:ext>
            </a:extLst>
          </p:cNvPr>
          <p:cNvSpPr/>
          <p:nvPr/>
        </p:nvSpPr>
        <p:spPr>
          <a:xfrm>
            <a:off x="9877839" y="523537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24271C58-A271-8CFB-1A32-DFFFAE4CFB44}"/>
              </a:ext>
            </a:extLst>
          </p:cNvPr>
          <p:cNvSpPr/>
          <p:nvPr/>
        </p:nvSpPr>
        <p:spPr>
          <a:xfrm>
            <a:off x="9063453" y="5236007"/>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+5</a:t>
            </a:r>
          </a:p>
        </p:txBody>
      </p:sp>
      <p:sp>
        <p:nvSpPr>
          <p:cNvPr id="19" name="Oval 18">
            <a:extLst>
              <a:ext uri="{FF2B5EF4-FFF2-40B4-BE49-F238E27FC236}">
                <a16:creationId xmlns:a16="http://schemas.microsoft.com/office/drawing/2014/main" id="{57C19D73-42FE-8AB6-160D-78B1BE6C0F53}"/>
              </a:ext>
            </a:extLst>
          </p:cNvPr>
          <p:cNvSpPr/>
          <p:nvPr/>
        </p:nvSpPr>
        <p:spPr>
          <a:xfrm>
            <a:off x="6334538" y="523132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sp>
        <p:nvSpPr>
          <p:cNvPr id="20" name="Oval 19">
            <a:extLst>
              <a:ext uri="{FF2B5EF4-FFF2-40B4-BE49-F238E27FC236}">
                <a16:creationId xmlns:a16="http://schemas.microsoft.com/office/drawing/2014/main" id="{A7203559-EE61-0C5F-030D-8C2CA4434D94}"/>
              </a:ext>
            </a:extLst>
          </p:cNvPr>
          <p:cNvSpPr/>
          <p:nvPr/>
        </p:nvSpPr>
        <p:spPr>
          <a:xfrm>
            <a:off x="5508245" y="5231957"/>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-2</a:t>
            </a:r>
          </a:p>
        </p:txBody>
      </p:sp>
      <p:sp>
        <p:nvSpPr>
          <p:cNvPr id="21" name="Oval 20">
            <a:extLst>
              <a:ext uri="{FF2B5EF4-FFF2-40B4-BE49-F238E27FC236}">
                <a16:creationId xmlns:a16="http://schemas.microsoft.com/office/drawing/2014/main" id="{855E3E38-2FFD-B7A9-8CF0-4E00D39C2651}"/>
              </a:ext>
            </a:extLst>
          </p:cNvPr>
          <p:cNvSpPr/>
          <p:nvPr/>
        </p:nvSpPr>
        <p:spPr>
          <a:xfrm>
            <a:off x="2749686" y="523132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+2</a:t>
            </a:r>
          </a:p>
        </p:txBody>
      </p:sp>
      <p:sp>
        <p:nvSpPr>
          <p:cNvPr id="22" name="Oval 21">
            <a:extLst>
              <a:ext uri="{FF2B5EF4-FFF2-40B4-BE49-F238E27FC236}">
                <a16:creationId xmlns:a16="http://schemas.microsoft.com/office/drawing/2014/main" id="{40C9B1C1-98DF-5C94-E61B-F061E7E8060B}"/>
              </a:ext>
            </a:extLst>
          </p:cNvPr>
          <p:cNvSpPr/>
          <p:nvPr/>
        </p:nvSpPr>
        <p:spPr>
          <a:xfrm>
            <a:off x="1971018" y="5234156"/>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+1</a:t>
            </a:r>
          </a:p>
        </p:txBody>
      </p:sp>
      <p:sp>
        <p:nvSpPr>
          <p:cNvPr id="23" name="Rectangle 22">
            <a:extLst>
              <a:ext uri="{FF2B5EF4-FFF2-40B4-BE49-F238E27FC236}">
                <a16:creationId xmlns:a16="http://schemas.microsoft.com/office/drawing/2014/main" id="{C9125312-E98D-C4D3-CFD0-FB9BE3BF6486}"/>
              </a:ext>
            </a:extLst>
          </p:cNvPr>
          <p:cNvSpPr/>
          <p:nvPr/>
        </p:nvSpPr>
        <p:spPr>
          <a:xfrm>
            <a:off x="0" y="1491331"/>
            <a:ext cx="12192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Who trust Accountants, Chartered Accountants and Chartered Accountancy Professional Bodies (NET Trust)</a:t>
            </a:r>
          </a:p>
        </p:txBody>
      </p:sp>
      <p:sp>
        <p:nvSpPr>
          <p:cNvPr id="24" name="Arrow: Up 23">
            <a:extLst>
              <a:ext uri="{FF2B5EF4-FFF2-40B4-BE49-F238E27FC236}">
                <a16:creationId xmlns:a16="http://schemas.microsoft.com/office/drawing/2014/main" id="{B5998E89-FBAC-BC89-9EDD-0FC38FE51541}"/>
              </a:ext>
            </a:extLst>
          </p:cNvPr>
          <p:cNvSpPr/>
          <p:nvPr/>
        </p:nvSpPr>
        <p:spPr>
          <a:xfrm>
            <a:off x="9224103" y="5045864"/>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6" name="Oval 25">
            <a:extLst>
              <a:ext uri="{FF2B5EF4-FFF2-40B4-BE49-F238E27FC236}">
                <a16:creationId xmlns:a16="http://schemas.microsoft.com/office/drawing/2014/main" id="{8B8DCDC6-764F-27A6-73E6-496C8B940549}"/>
              </a:ext>
            </a:extLst>
          </p:cNvPr>
          <p:cNvSpPr/>
          <p:nvPr/>
        </p:nvSpPr>
        <p:spPr>
          <a:xfrm>
            <a:off x="3528354" y="523132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sp>
        <p:nvSpPr>
          <p:cNvPr id="30" name="Oval 29">
            <a:extLst>
              <a:ext uri="{FF2B5EF4-FFF2-40B4-BE49-F238E27FC236}">
                <a16:creationId xmlns:a16="http://schemas.microsoft.com/office/drawing/2014/main" id="{798C819B-9107-8C38-60C8-071D2C703D21}"/>
              </a:ext>
            </a:extLst>
          </p:cNvPr>
          <p:cNvSpPr/>
          <p:nvPr/>
        </p:nvSpPr>
        <p:spPr>
          <a:xfrm>
            <a:off x="7084631" y="523132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+7</a:t>
            </a:r>
          </a:p>
        </p:txBody>
      </p:sp>
      <p:sp>
        <p:nvSpPr>
          <p:cNvPr id="31" name="Oval 30">
            <a:extLst>
              <a:ext uri="{FF2B5EF4-FFF2-40B4-BE49-F238E27FC236}">
                <a16:creationId xmlns:a16="http://schemas.microsoft.com/office/drawing/2014/main" id="{CD316E53-DCB2-F734-054D-3BD40F0D033D}"/>
              </a:ext>
            </a:extLst>
          </p:cNvPr>
          <p:cNvSpPr/>
          <p:nvPr/>
        </p:nvSpPr>
        <p:spPr>
          <a:xfrm>
            <a:off x="10661475" y="5231322"/>
            <a:ext cx="411301" cy="409101"/>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grpSp>
        <p:nvGrpSpPr>
          <p:cNvPr id="3" name="Group 2">
            <a:extLst>
              <a:ext uri="{FF2B5EF4-FFF2-40B4-BE49-F238E27FC236}">
                <a16:creationId xmlns:a16="http://schemas.microsoft.com/office/drawing/2014/main" id="{1C07F340-D811-B4F3-DF9D-C3F160E46B91}"/>
              </a:ext>
            </a:extLst>
          </p:cNvPr>
          <p:cNvGrpSpPr/>
          <p:nvPr/>
        </p:nvGrpSpPr>
        <p:grpSpPr>
          <a:xfrm>
            <a:off x="10126840" y="2305727"/>
            <a:ext cx="1419223" cy="357730"/>
            <a:chOff x="1314451" y="5663410"/>
            <a:chExt cx="1419223" cy="357730"/>
          </a:xfrm>
        </p:grpSpPr>
        <p:cxnSp>
          <p:nvCxnSpPr>
            <p:cNvPr id="14" name="Straight Connector 13">
              <a:extLst>
                <a:ext uri="{FF2B5EF4-FFF2-40B4-BE49-F238E27FC236}">
                  <a16:creationId xmlns:a16="http://schemas.microsoft.com/office/drawing/2014/main" id="{3CE8C52F-D1B7-91DE-8E82-120C2E7F0E70}"/>
                </a:ext>
              </a:extLst>
            </p:cNvPr>
            <p:cNvCxnSpPr>
              <a:cxnSpLocks/>
              <a:stCxn id="27" idx="6"/>
              <a:endCxn id="28" idx="2"/>
            </p:cNvCxnSpPr>
            <p:nvPr/>
          </p:nvCxnSpPr>
          <p:spPr bwMode="gray">
            <a:xfrm flipV="1">
              <a:off x="1497331" y="5754850"/>
              <a:ext cx="1053463" cy="685"/>
            </a:xfrm>
            <a:prstGeom prst="line">
              <a:avLst/>
            </a:prstGeom>
            <a:noFill/>
            <a:ln w="12700" cap="flat" cmpd="sng" algn="ctr">
              <a:solidFill>
                <a:srgbClr val="F5F6F6">
                  <a:lumMod val="75000"/>
                </a:srgbClr>
              </a:solidFill>
              <a:prstDash val="solid"/>
              <a:miter lim="800000"/>
            </a:ln>
            <a:effectLst/>
          </p:spPr>
        </p:cxnSp>
        <p:sp>
          <p:nvSpPr>
            <p:cNvPr id="25" name="Content Placeholder 20">
              <a:extLst>
                <a:ext uri="{FF2B5EF4-FFF2-40B4-BE49-F238E27FC236}">
                  <a16:creationId xmlns:a16="http://schemas.microsoft.com/office/drawing/2014/main" id="{AC6033C4-8482-26D8-1500-93A08409320B}"/>
                </a:ext>
              </a:extLst>
            </p:cNvPr>
            <p:cNvSpPr txBox="1">
              <a:spLocks/>
            </p:cNvSpPr>
            <p:nvPr/>
          </p:nvSpPr>
          <p:spPr bwMode="gray">
            <a:xfrm>
              <a:off x="1314451" y="5898029"/>
              <a:ext cx="1417819" cy="123111"/>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latin typeface="Arial" panose="020B0604020202020204" pitchFamily="34" charset="0"/>
                  <a:cs typeface="Arial" panose="020B0604020202020204" pitchFamily="34" charset="0"/>
                </a:rPr>
                <a:t>Wave on wave change</a:t>
              </a:r>
            </a:p>
          </p:txBody>
        </p:sp>
        <p:sp>
          <p:nvSpPr>
            <p:cNvPr id="27" name="Flowchart: Manual Input 130">
              <a:extLst>
                <a:ext uri="{FF2B5EF4-FFF2-40B4-BE49-F238E27FC236}">
                  <a16:creationId xmlns:a16="http://schemas.microsoft.com/office/drawing/2014/main" id="{12DB0B2D-4F15-9392-EA4D-8ED64F485E3B}"/>
                </a:ext>
              </a:extLst>
            </p:cNvPr>
            <p:cNvSpPr/>
            <p:nvPr/>
          </p:nvSpPr>
          <p:spPr bwMode="gray">
            <a:xfrm>
              <a:off x="1314451" y="5664095"/>
              <a:ext cx="182880" cy="182880"/>
            </a:xfrm>
            <a:prstGeom prst="ellipse">
              <a:avLst/>
            </a:prstGeom>
            <a:noFill/>
            <a:ln>
              <a:solidFill>
                <a:schemeClr val="tx1"/>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1" i="0" u="none" strike="noStrike" kern="0" cap="none" spc="0" normalizeH="0" baseline="0" noProof="0">
                  <a:ln>
                    <a:noFill/>
                  </a:ln>
                  <a:solidFill>
                    <a:srgbClr val="FF3C2E"/>
                  </a:solidFill>
                  <a:effectLst/>
                  <a:uLnTx/>
                  <a:uFillTx/>
                  <a:latin typeface="+mj-lt"/>
                  <a:ea typeface="+mn-ea"/>
                  <a:cs typeface="+mn-cs"/>
                </a:rPr>
                <a:t>-</a:t>
              </a:r>
            </a:p>
          </p:txBody>
        </p:sp>
        <p:sp>
          <p:nvSpPr>
            <p:cNvPr id="28" name="Flowchart: Manual Input 130">
              <a:extLst>
                <a:ext uri="{FF2B5EF4-FFF2-40B4-BE49-F238E27FC236}">
                  <a16:creationId xmlns:a16="http://schemas.microsoft.com/office/drawing/2014/main" id="{A7A87462-D10D-4BA9-A8EF-D4662BCEC5E6}"/>
                </a:ext>
              </a:extLst>
            </p:cNvPr>
            <p:cNvSpPr/>
            <p:nvPr/>
          </p:nvSpPr>
          <p:spPr bwMode="gray">
            <a:xfrm>
              <a:off x="2550794" y="5663410"/>
              <a:ext cx="182880" cy="182880"/>
            </a:xfrm>
            <a:prstGeom prst="ellipse">
              <a:avLst/>
            </a:prstGeom>
            <a:noFill/>
            <a:ln>
              <a:solidFill>
                <a:srgbClr val="000000"/>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1" i="0" u="none" strike="noStrike" kern="0" cap="none" spc="0" normalizeH="0" baseline="0" noProof="0">
                  <a:ln>
                    <a:noFill/>
                  </a:ln>
                  <a:solidFill>
                    <a:srgbClr val="00B050"/>
                  </a:solidFill>
                  <a:effectLst/>
                  <a:uLnTx/>
                  <a:uFillTx/>
                  <a:latin typeface="+mj-lt"/>
                  <a:ea typeface="+mn-ea"/>
                  <a:cs typeface="+mn-cs"/>
                </a:rPr>
                <a:t>+</a:t>
              </a:r>
            </a:p>
          </p:txBody>
        </p:sp>
        <p:sp>
          <p:nvSpPr>
            <p:cNvPr id="29" name="Flowchart: Manual Input 130">
              <a:extLst>
                <a:ext uri="{FF2B5EF4-FFF2-40B4-BE49-F238E27FC236}">
                  <a16:creationId xmlns:a16="http://schemas.microsoft.com/office/drawing/2014/main" id="{15CCD193-40C0-00BB-46CD-BDE162D6DF7C}"/>
                </a:ext>
              </a:extLst>
            </p:cNvPr>
            <p:cNvSpPr/>
            <p:nvPr/>
          </p:nvSpPr>
          <p:spPr bwMode="gray">
            <a:xfrm>
              <a:off x="1932622" y="5663410"/>
              <a:ext cx="182880" cy="182880"/>
            </a:xfrm>
            <a:prstGeom prst="ellipse">
              <a:avLst/>
            </a:prstGeom>
            <a:solidFill>
              <a:schemeClr val="bg1"/>
            </a:solidFill>
            <a:ln>
              <a:solidFill>
                <a:schemeClr val="tx1"/>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00" b="1">
                  <a:solidFill>
                    <a:srgbClr val="575757"/>
                  </a:solidFill>
                  <a:latin typeface="Arial" panose="020B0604020202020204" pitchFamily="34" charset="0"/>
                  <a:cs typeface="Arial" panose="020B0604020202020204" pitchFamily="34" charset="0"/>
                </a:rPr>
                <a:t>0</a:t>
              </a:r>
            </a:p>
          </p:txBody>
        </p:sp>
      </p:grpSp>
      <p:grpSp>
        <p:nvGrpSpPr>
          <p:cNvPr id="38" name="Group 37">
            <a:extLst>
              <a:ext uri="{FF2B5EF4-FFF2-40B4-BE49-F238E27FC236}">
                <a16:creationId xmlns:a16="http://schemas.microsoft.com/office/drawing/2014/main" id="{5D2D814C-039B-26A9-B4CB-F6738CD767C0}"/>
              </a:ext>
            </a:extLst>
          </p:cNvPr>
          <p:cNvGrpSpPr/>
          <p:nvPr/>
        </p:nvGrpSpPr>
        <p:grpSpPr>
          <a:xfrm>
            <a:off x="9766023" y="2791546"/>
            <a:ext cx="1778636" cy="405648"/>
            <a:chOff x="10242550" y="1559621"/>
            <a:chExt cx="1778636" cy="405648"/>
          </a:xfrm>
        </p:grpSpPr>
        <p:sp>
          <p:nvSpPr>
            <p:cNvPr id="39" name="Rectangle 38">
              <a:extLst>
                <a:ext uri="{FF2B5EF4-FFF2-40B4-BE49-F238E27FC236}">
                  <a16:creationId xmlns:a16="http://schemas.microsoft.com/office/drawing/2014/main" id="{91FD9B7D-0911-4617-4201-1BF60794D467}"/>
                </a:ext>
              </a:extLst>
            </p:cNvPr>
            <p:cNvSpPr/>
            <p:nvPr/>
          </p:nvSpPr>
          <p:spPr>
            <a:xfrm>
              <a:off x="10242550" y="1559621"/>
              <a:ext cx="1778636" cy="4056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GB" sz="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Sig higher than previous wave</a:t>
              </a:r>
            </a:p>
            <a:p>
              <a:pPr marL="0" marR="0" lvl="0" indent="0" algn="r" defTabSz="914400" rtl="0" eaLnBrk="1" fontAlgn="auto" latinLnBrk="0" hangingPunct="1">
                <a:lnSpc>
                  <a:spcPct val="100000"/>
                </a:lnSpc>
                <a:spcBef>
                  <a:spcPts val="0"/>
                </a:spcBef>
                <a:spcAft>
                  <a:spcPts val="300"/>
                </a:spcAft>
                <a:buClrTx/>
                <a:buSzTx/>
                <a:buFontTx/>
                <a:buNone/>
                <a:tabLst/>
                <a:defRPr/>
              </a:pPr>
              <a:r>
                <a:rPr lang="en-GB" sz="800">
                  <a:solidFill>
                    <a:schemeClr val="tx1"/>
                  </a:solidFill>
                  <a:latin typeface="Arial" panose="020B0604020202020204" pitchFamily="34" charset="0"/>
                  <a:cs typeface="Arial" panose="020B0604020202020204" pitchFamily="34" charset="0"/>
                </a:rPr>
                <a:t>Sig lower </a:t>
              </a:r>
              <a:r>
                <a:rPr kumimoji="0" lang="en-GB" sz="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than previous wave</a:t>
              </a:r>
            </a:p>
          </p:txBody>
        </p:sp>
        <p:sp>
          <p:nvSpPr>
            <p:cNvPr id="40" name="Arrow: Up 39">
              <a:extLst>
                <a:ext uri="{FF2B5EF4-FFF2-40B4-BE49-F238E27FC236}">
                  <a16:creationId xmlns:a16="http://schemas.microsoft.com/office/drawing/2014/main" id="{1D3D9DD5-5178-CBBF-F713-5969BFD12A0F}"/>
                </a:ext>
              </a:extLst>
            </p:cNvPr>
            <p:cNvSpPr/>
            <p:nvPr/>
          </p:nvSpPr>
          <p:spPr>
            <a:xfrm rot="10800000">
              <a:off x="11800488" y="1794238"/>
              <a:ext cx="90000" cy="110876"/>
            </a:xfrm>
            <a:prstGeom prst="upArrow">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41" name="Arrow: Up 40">
              <a:extLst>
                <a:ext uri="{FF2B5EF4-FFF2-40B4-BE49-F238E27FC236}">
                  <a16:creationId xmlns:a16="http://schemas.microsoft.com/office/drawing/2014/main" id="{4BA0C66D-29BF-C58D-150A-354F4E24D729}"/>
                </a:ext>
              </a:extLst>
            </p:cNvPr>
            <p:cNvSpPr/>
            <p:nvPr/>
          </p:nvSpPr>
          <p:spPr>
            <a:xfrm>
              <a:off x="11800488" y="1624477"/>
              <a:ext cx="90000" cy="110876"/>
            </a:xfrm>
            <a:prstGeom prst="upArrow">
              <a:avLst/>
            </a:prstGeom>
            <a:solidFill>
              <a:srgbClr val="0080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ource Sans Pro Light"/>
                <a:ea typeface="+mn-ea"/>
                <a:cs typeface="+mn-cs"/>
              </a:endParaRPr>
            </a:p>
          </p:txBody>
        </p:sp>
      </p:grpSp>
      <p:sp>
        <p:nvSpPr>
          <p:cNvPr id="42" name="Rectangle 41">
            <a:extLst>
              <a:ext uri="{FF2B5EF4-FFF2-40B4-BE49-F238E27FC236}">
                <a16:creationId xmlns:a16="http://schemas.microsoft.com/office/drawing/2014/main" id="{12ECF763-3AE5-5B3F-B232-67CD79AC4598}"/>
              </a:ext>
            </a:extLst>
          </p:cNvPr>
          <p:cNvSpPr/>
          <p:nvPr/>
        </p:nvSpPr>
        <p:spPr>
          <a:xfrm>
            <a:off x="897271" y="2949163"/>
            <a:ext cx="64800" cy="64800"/>
          </a:xfrm>
          <a:prstGeom prst="rect">
            <a:avLst/>
          </a:prstGeom>
          <a:solidFill>
            <a:srgbClr val="9966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endParaRPr>
          </a:p>
        </p:txBody>
      </p:sp>
      <p:sp>
        <p:nvSpPr>
          <p:cNvPr id="43" name="Rectangle 42">
            <a:extLst>
              <a:ext uri="{FF2B5EF4-FFF2-40B4-BE49-F238E27FC236}">
                <a16:creationId xmlns:a16="http://schemas.microsoft.com/office/drawing/2014/main" id="{97A8CCA6-0548-DBF9-75F7-9707A7F9B15E}"/>
              </a:ext>
            </a:extLst>
          </p:cNvPr>
          <p:cNvSpPr/>
          <p:nvPr/>
        </p:nvSpPr>
        <p:spPr>
          <a:xfrm>
            <a:off x="809016" y="2949163"/>
            <a:ext cx="64800" cy="64800"/>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endParaRPr>
          </a:p>
        </p:txBody>
      </p:sp>
      <p:sp>
        <p:nvSpPr>
          <p:cNvPr id="6" name="Arrow: Up 5">
            <a:extLst>
              <a:ext uri="{FF2B5EF4-FFF2-40B4-BE49-F238E27FC236}">
                <a16:creationId xmlns:a16="http://schemas.microsoft.com/office/drawing/2014/main" id="{AD4D70A9-551D-D384-F7E4-D10B72A5EC9E}"/>
              </a:ext>
            </a:extLst>
          </p:cNvPr>
          <p:cNvSpPr/>
          <p:nvPr/>
        </p:nvSpPr>
        <p:spPr>
          <a:xfrm>
            <a:off x="7245281" y="5045864"/>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8" name="Arrow: Up 7">
            <a:extLst>
              <a:ext uri="{FF2B5EF4-FFF2-40B4-BE49-F238E27FC236}">
                <a16:creationId xmlns:a16="http://schemas.microsoft.com/office/drawing/2014/main" id="{BABEB907-4477-66DC-6A66-33DD6AA49152}"/>
              </a:ext>
            </a:extLst>
          </p:cNvPr>
          <p:cNvSpPr/>
          <p:nvPr/>
        </p:nvSpPr>
        <p:spPr>
          <a:xfrm>
            <a:off x="3689004" y="5045864"/>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1" name="TextBox 10">
            <a:extLst>
              <a:ext uri="{FF2B5EF4-FFF2-40B4-BE49-F238E27FC236}">
                <a16:creationId xmlns:a16="http://schemas.microsoft.com/office/drawing/2014/main" id="{62C6389A-CFD9-5F7E-37FE-37EABE36A0B0}"/>
              </a:ext>
            </a:extLst>
          </p:cNvPr>
          <p:cNvSpPr txBox="1"/>
          <p:nvPr/>
        </p:nvSpPr>
        <p:spPr>
          <a:xfrm>
            <a:off x="6204281" y="2268833"/>
            <a:ext cx="2171999" cy="954107"/>
          </a:xfrm>
          <a:prstGeom prst="rect">
            <a:avLst/>
          </a:prstGeom>
          <a:noFill/>
          <a:ln>
            <a:solidFill>
              <a:schemeClr val="accent6">
                <a:lumMod val="60000"/>
                <a:lumOff val="40000"/>
              </a:schemeClr>
            </a:solidFill>
          </a:ln>
        </p:spPr>
        <p:txBody>
          <a:bodyPr wrap="square" rtlCol="0">
            <a:spAutoFit/>
          </a:bodyPr>
          <a:lstStyle/>
          <a:p>
            <a:pPr algn="ctr"/>
            <a:r>
              <a:rPr lang="en-GB" sz="1400" dirty="0">
                <a:latin typeface="Arial" panose="020B0604020202020204" pitchFamily="34" charset="0"/>
                <a:cs typeface="Arial" panose="020B0604020202020204" pitchFamily="34" charset="0"/>
              </a:rPr>
              <a:t>Chartered Accountants now differentiating themselves on Trust vs. Accountants </a:t>
            </a:r>
          </a:p>
        </p:txBody>
      </p:sp>
      <p:pic>
        <p:nvPicPr>
          <p:cNvPr id="10" name="Picture 9">
            <a:extLst>
              <a:ext uri="{FF2B5EF4-FFF2-40B4-BE49-F238E27FC236}">
                <a16:creationId xmlns:a16="http://schemas.microsoft.com/office/drawing/2014/main" id="{D44B1BED-4AB6-063D-83FC-202C04C49F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686" y1="31454" x2="26686" y2="31454"/>
                        <a14:foregroundMark x1="50733" y1="17211" x2="50733" y2="17211"/>
                        <a14:foregroundMark x1="78299" y1="30564" x2="78299" y2="30564"/>
                        <a14:foregroundMark x1="51613" y1="44807" x2="51613" y2="44807"/>
                        <a14:foregroundMark x1="23167" y1="62315" x2="23167" y2="62315"/>
                        <a14:foregroundMark x1="51320" y1="77151" x2="51320" y2="77151"/>
                        <a14:foregroundMark x1="78886" y1="62315" x2="78886" y2="62315"/>
                      </a14:backgroundRemoval>
                    </a14:imgEffect>
                  </a14:imgLayer>
                </a14:imgProps>
              </a:ext>
              <a:ext uri="{28A0092B-C50C-407E-A947-70E740481C1C}">
                <a14:useLocalDpi xmlns:a14="http://schemas.microsoft.com/office/drawing/2010/main" val="0"/>
              </a:ext>
            </a:extLst>
          </a:blip>
          <a:stretch>
            <a:fillRect/>
          </a:stretch>
        </p:blipFill>
        <p:spPr>
          <a:xfrm>
            <a:off x="11355700" y="157500"/>
            <a:ext cx="591942" cy="584999"/>
          </a:xfrm>
          <a:prstGeom prst="rect">
            <a:avLst/>
          </a:prstGeom>
        </p:spPr>
      </p:pic>
      <p:pic>
        <p:nvPicPr>
          <p:cNvPr id="12" name="Picture 11" descr="A picture containing clipart&#10;&#10;Description generated with high confidence">
            <a:extLst>
              <a:ext uri="{FF2B5EF4-FFF2-40B4-BE49-F238E27FC236}">
                <a16:creationId xmlns:a16="http://schemas.microsoft.com/office/drawing/2014/main" id="{7256E8B8-90AA-F572-9653-7CAE89D1B88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0665745" y="197203"/>
            <a:ext cx="679608" cy="452431"/>
          </a:xfrm>
          <a:prstGeom prst="rect">
            <a:avLst/>
          </a:prstGeom>
        </p:spPr>
      </p:pic>
      <p:sp>
        <p:nvSpPr>
          <p:cNvPr id="9" name="Arrow: Up 8">
            <a:extLst>
              <a:ext uri="{FF2B5EF4-FFF2-40B4-BE49-F238E27FC236}">
                <a16:creationId xmlns:a16="http://schemas.microsoft.com/office/drawing/2014/main" id="{91B17AC0-669D-EE7F-5F61-9F732BBFFE4A}"/>
              </a:ext>
            </a:extLst>
          </p:cNvPr>
          <p:cNvSpPr/>
          <p:nvPr/>
        </p:nvSpPr>
        <p:spPr>
          <a:xfrm>
            <a:off x="8331280" y="2648980"/>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Tree>
    <p:extLst>
      <p:ext uri="{BB962C8B-B14F-4D97-AF65-F5344CB8AC3E}">
        <p14:creationId xmlns:p14="http://schemas.microsoft.com/office/powerpoint/2010/main" val="238621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972800" cy="784830"/>
          </a:xfrm>
        </p:spPr>
        <p:txBody>
          <a:bodyPr/>
          <a:lstStyle/>
          <a:p>
            <a:r>
              <a:rPr lang="en-GB" sz="2400" spc="0">
                <a:latin typeface="Arial" panose="020B0604020202020204" pitchFamily="34" charset="0"/>
                <a:cs typeface="Arial" panose="020B0604020202020204" pitchFamily="34" charset="0"/>
              </a:rPr>
              <a:t>Alongside nurses, Accountants are one of the only professions to see an uplift in Trust this year – some other financial professions saw a decline</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2DF56903-2479-43A9-9EFE-2B78A4D60BF9}" type="slidenum">
              <a:rPr lang="en-US" sz="900" i="0" smtClean="0">
                <a:solidFill>
                  <a:srgbClr val="0A0A0A"/>
                </a:solidFill>
                <a:latin typeface="Verlag Bold" pitchFamily="50" charset="0"/>
              </a:rPr>
              <a:pPr algn="r">
                <a:lnSpc>
                  <a:spcPct val="100000"/>
                </a:lnSpc>
                <a:spcBef>
                  <a:spcPts val="0"/>
                </a:spcBef>
                <a:buFontTx/>
                <a:buNone/>
                <a:defRPr/>
              </a:pPr>
              <a:t>7</a:t>
            </a:fld>
            <a:endParaRPr lang="en-US" sz="900" i="0">
              <a:solidFill>
                <a:srgbClr val="0A0A0A"/>
              </a:solidFill>
              <a:latin typeface="Verlag Bold" pitchFamily="50" charset="0"/>
            </a:endParaRPr>
          </a:p>
        </p:txBody>
      </p:sp>
      <p:sp>
        <p:nvSpPr>
          <p:cNvPr id="4" name="TextBox 3">
            <a:extLst>
              <a:ext uri="{FF2B5EF4-FFF2-40B4-BE49-F238E27FC236}">
                <a16:creationId xmlns:a16="http://schemas.microsoft.com/office/drawing/2014/main" id="{72BD5687-2017-E69A-6D7A-15194CA2E715}"/>
              </a:ext>
            </a:extLst>
          </p:cNvPr>
          <p:cNvSpPr txBox="1"/>
          <p:nvPr/>
        </p:nvSpPr>
        <p:spPr>
          <a:xfrm>
            <a:off x="2174965" y="6211110"/>
            <a:ext cx="9174695" cy="584775"/>
          </a:xfrm>
          <a:prstGeom prst="rect">
            <a:avLst/>
          </a:prstGeom>
          <a:noFill/>
        </p:spPr>
        <p:txBody>
          <a:bodyPr wrap="square" lIns="91440" tIns="45720" rIns="91440" bIns="45720" rtlCol="0" anchor="b">
            <a:spAutoFit/>
          </a:bodyPr>
          <a:lstStyle/>
          <a:p>
            <a:pPr>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Q1. Please indicate how much you trust the following professionals to do the right thing? (NET Trust T4B) </a:t>
            </a:r>
            <a:r>
              <a:rPr lang="en-GB" sz="800">
                <a:solidFill>
                  <a:srgbClr val="0A0A0A"/>
                </a:solidFill>
                <a:latin typeface="Arial"/>
                <a:cs typeface="Arial"/>
              </a:rPr>
              <a:t>Q18. Please indicate how much you trust the following types of accountancy professionals to do the right thing. (NET Trust T4B)</a:t>
            </a:r>
            <a:endParaRPr kumimoji="0" lang="en-GB" sz="800" b="0" i="0" u="none" strike="noStrike" kern="1200" cap="none" spc="0" normalizeH="0" baseline="0" noProof="0">
              <a:ln>
                <a:noFill/>
              </a:ln>
              <a:solidFill>
                <a:srgbClr val="0A0A0A"/>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a:t>
            </a:r>
            <a:r>
              <a:rPr lang="en-GB" sz="800">
                <a:solidFill>
                  <a:srgbClr val="0A0A0A"/>
                </a:solidFill>
                <a:latin typeface="Arial"/>
                <a:cs typeface="Arial"/>
              </a:rPr>
              <a:t>CAW3 2021 Base: All respondents (n=1,450) // CAW2 2019 Base: All respondents (n=1,619)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srgbClr val="C00000"/>
                </a:solidFill>
                <a:effectLst/>
                <a:uLnTx/>
                <a:uFillTx/>
                <a:latin typeface="Arial"/>
                <a:ea typeface="+mn-ea"/>
                <a:cs typeface="Arial"/>
              </a:rPr>
              <a:t>*Year-on-year “All Markets” scores are not directly comparable as markets have varied across waves (e.g. South Africa was replaced by Singapore in CAW2 2019)</a:t>
            </a:r>
          </a:p>
        </p:txBody>
      </p:sp>
      <p:graphicFrame>
        <p:nvGraphicFramePr>
          <p:cNvPr id="5" name="Chart 4">
            <a:extLst>
              <a:ext uri="{FF2B5EF4-FFF2-40B4-BE49-F238E27FC236}">
                <a16:creationId xmlns:a16="http://schemas.microsoft.com/office/drawing/2014/main" id="{9A85DACC-26CC-3E39-5E61-AFBE5E917936}"/>
              </a:ext>
            </a:extLst>
          </p:cNvPr>
          <p:cNvGraphicFramePr/>
          <p:nvPr>
            <p:extLst>
              <p:ext uri="{D42A27DB-BD31-4B8C-83A1-F6EECF244321}">
                <p14:modId xmlns:p14="http://schemas.microsoft.com/office/powerpoint/2010/main" val="1277962195"/>
              </p:ext>
            </p:extLst>
          </p:nvPr>
        </p:nvGraphicFramePr>
        <p:xfrm>
          <a:off x="137337" y="2307827"/>
          <a:ext cx="11917325" cy="2142655"/>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9125312-E98D-C4D3-CFD0-FB9BE3BF6486}"/>
              </a:ext>
            </a:extLst>
          </p:cNvPr>
          <p:cNvSpPr/>
          <p:nvPr/>
        </p:nvSpPr>
        <p:spPr>
          <a:xfrm>
            <a:off x="0" y="1491331"/>
            <a:ext cx="1219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 Who trust the various professions</a:t>
            </a:r>
            <a:r>
              <a:rPr lang="en-US" sz="1200" b="1">
                <a:solidFill>
                  <a:srgbClr val="0A0A0A"/>
                </a:solidFill>
                <a:latin typeface="Arial" panose="020B0604020202020204" pitchFamily="34" charset="0"/>
                <a:cs typeface="Arial" panose="020B0604020202020204" pitchFamily="34" charset="0"/>
              </a:rPr>
              <a:t> </a:t>
            </a:r>
            <a:r>
              <a:rPr kumimoji="0" lang="en-US" sz="1200" b="1" i="0"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rPr>
              <a:t>(NET Trust)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rgbClr val="0A0A0A"/>
                </a:solidFill>
                <a:latin typeface="Arial" panose="020B0604020202020204" pitchFamily="34" charset="0"/>
                <a:cs typeface="Arial" panose="020B0604020202020204" pitchFamily="34" charset="0"/>
              </a:rPr>
              <a:t>Ranked by CAW4 2023 Data</a:t>
            </a:r>
            <a:endParaRPr kumimoji="0" lang="en-US" sz="1200" i="1" u="none" strike="noStrike" kern="1200" cap="none" spc="0" normalizeH="0" baseline="0" noProof="0">
              <a:ln>
                <a:noFill/>
              </a:ln>
              <a:solidFill>
                <a:srgbClr val="0A0A0A"/>
              </a:solidFill>
              <a:effectLst/>
              <a:uLnTx/>
              <a:uFillTx/>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DE81F8C-6D1B-ECE6-0CA2-D7D08CA11292}"/>
              </a:ext>
            </a:extLst>
          </p:cNvPr>
          <p:cNvGrpSpPr/>
          <p:nvPr/>
        </p:nvGrpSpPr>
        <p:grpSpPr>
          <a:xfrm>
            <a:off x="10124898" y="1742971"/>
            <a:ext cx="1419223" cy="357730"/>
            <a:chOff x="1314451" y="5663410"/>
            <a:chExt cx="1419223" cy="357730"/>
          </a:xfrm>
        </p:grpSpPr>
        <p:cxnSp>
          <p:nvCxnSpPr>
            <p:cNvPr id="34" name="Straight Connector 33">
              <a:extLst>
                <a:ext uri="{FF2B5EF4-FFF2-40B4-BE49-F238E27FC236}">
                  <a16:creationId xmlns:a16="http://schemas.microsoft.com/office/drawing/2014/main" id="{767BB98F-F000-34E1-0B5E-3E251428FCE8}"/>
                </a:ext>
              </a:extLst>
            </p:cNvPr>
            <p:cNvCxnSpPr>
              <a:cxnSpLocks/>
              <a:stCxn id="36" idx="6"/>
              <a:endCxn id="37" idx="2"/>
            </p:cNvCxnSpPr>
            <p:nvPr/>
          </p:nvCxnSpPr>
          <p:spPr bwMode="gray">
            <a:xfrm flipV="1">
              <a:off x="1497331" y="5754850"/>
              <a:ext cx="1053463" cy="685"/>
            </a:xfrm>
            <a:prstGeom prst="line">
              <a:avLst/>
            </a:prstGeom>
            <a:noFill/>
            <a:ln w="12700" cap="flat" cmpd="sng" algn="ctr">
              <a:solidFill>
                <a:srgbClr val="F5F6F6">
                  <a:lumMod val="75000"/>
                </a:srgbClr>
              </a:solidFill>
              <a:prstDash val="solid"/>
              <a:miter lim="800000"/>
            </a:ln>
            <a:effectLst/>
          </p:spPr>
        </p:cxnSp>
        <p:sp>
          <p:nvSpPr>
            <p:cNvPr id="35" name="Content Placeholder 20">
              <a:extLst>
                <a:ext uri="{FF2B5EF4-FFF2-40B4-BE49-F238E27FC236}">
                  <a16:creationId xmlns:a16="http://schemas.microsoft.com/office/drawing/2014/main" id="{80947DD4-55A5-174D-A627-FF52A2CB102A}"/>
                </a:ext>
              </a:extLst>
            </p:cNvPr>
            <p:cNvSpPr txBox="1">
              <a:spLocks/>
            </p:cNvSpPr>
            <p:nvPr/>
          </p:nvSpPr>
          <p:spPr bwMode="gray">
            <a:xfrm>
              <a:off x="1314451" y="5898029"/>
              <a:ext cx="1417819" cy="123111"/>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a:latin typeface="Arial" panose="020B0604020202020204" pitchFamily="34" charset="0"/>
                  <a:cs typeface="Arial" panose="020B0604020202020204" pitchFamily="34" charset="0"/>
                </a:rPr>
                <a:t>Wave on wave change</a:t>
              </a:r>
            </a:p>
          </p:txBody>
        </p:sp>
        <p:sp>
          <p:nvSpPr>
            <p:cNvPr id="36" name="Flowchart: Manual Input 130">
              <a:extLst>
                <a:ext uri="{FF2B5EF4-FFF2-40B4-BE49-F238E27FC236}">
                  <a16:creationId xmlns:a16="http://schemas.microsoft.com/office/drawing/2014/main" id="{C206D3D0-9F04-E9D6-1942-D6F0B9BDB8BA}"/>
                </a:ext>
              </a:extLst>
            </p:cNvPr>
            <p:cNvSpPr/>
            <p:nvPr/>
          </p:nvSpPr>
          <p:spPr bwMode="gray">
            <a:xfrm>
              <a:off x="1314451" y="5664095"/>
              <a:ext cx="182880" cy="182880"/>
            </a:xfrm>
            <a:prstGeom prst="ellipse">
              <a:avLst/>
            </a:prstGeom>
            <a:noFill/>
            <a:ln>
              <a:solidFill>
                <a:schemeClr val="tx1"/>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1" i="0" u="none" strike="noStrike" kern="0" cap="none" spc="0" normalizeH="0" baseline="0" noProof="0">
                  <a:ln>
                    <a:noFill/>
                  </a:ln>
                  <a:solidFill>
                    <a:srgbClr val="FF3C2E"/>
                  </a:solidFill>
                  <a:effectLst/>
                  <a:uLnTx/>
                  <a:uFillTx/>
                  <a:latin typeface="+mj-lt"/>
                  <a:ea typeface="+mn-ea"/>
                  <a:cs typeface="+mn-cs"/>
                </a:rPr>
                <a:t>-</a:t>
              </a:r>
            </a:p>
          </p:txBody>
        </p:sp>
        <p:sp>
          <p:nvSpPr>
            <p:cNvPr id="37" name="Flowchart: Manual Input 130">
              <a:extLst>
                <a:ext uri="{FF2B5EF4-FFF2-40B4-BE49-F238E27FC236}">
                  <a16:creationId xmlns:a16="http://schemas.microsoft.com/office/drawing/2014/main" id="{E1B5C1CD-8DBD-B4C2-C425-BB194668B6A1}"/>
                </a:ext>
              </a:extLst>
            </p:cNvPr>
            <p:cNvSpPr/>
            <p:nvPr/>
          </p:nvSpPr>
          <p:spPr bwMode="gray">
            <a:xfrm>
              <a:off x="2550794" y="5663410"/>
              <a:ext cx="182880" cy="182880"/>
            </a:xfrm>
            <a:prstGeom prst="ellipse">
              <a:avLst/>
            </a:prstGeom>
            <a:noFill/>
            <a:ln>
              <a:solidFill>
                <a:srgbClr val="000000"/>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1" i="0" u="none" strike="noStrike" kern="0" cap="none" spc="0" normalizeH="0" baseline="0" noProof="0">
                  <a:ln>
                    <a:noFill/>
                  </a:ln>
                  <a:solidFill>
                    <a:srgbClr val="00B050"/>
                  </a:solidFill>
                  <a:effectLst/>
                  <a:uLnTx/>
                  <a:uFillTx/>
                  <a:latin typeface="+mj-lt"/>
                  <a:ea typeface="+mn-ea"/>
                  <a:cs typeface="+mn-cs"/>
                </a:rPr>
                <a:t>+</a:t>
              </a:r>
            </a:p>
          </p:txBody>
        </p:sp>
        <p:sp>
          <p:nvSpPr>
            <p:cNvPr id="38" name="Flowchart: Manual Input 130">
              <a:extLst>
                <a:ext uri="{FF2B5EF4-FFF2-40B4-BE49-F238E27FC236}">
                  <a16:creationId xmlns:a16="http://schemas.microsoft.com/office/drawing/2014/main" id="{B4A8CD7F-A1D4-CEFF-F678-51060B5E0912}"/>
                </a:ext>
              </a:extLst>
            </p:cNvPr>
            <p:cNvSpPr/>
            <p:nvPr/>
          </p:nvSpPr>
          <p:spPr bwMode="gray">
            <a:xfrm>
              <a:off x="1932622" y="5663410"/>
              <a:ext cx="182880" cy="182880"/>
            </a:xfrm>
            <a:prstGeom prst="ellipse">
              <a:avLst/>
            </a:prstGeom>
            <a:solidFill>
              <a:schemeClr val="bg1"/>
            </a:solidFill>
            <a:ln>
              <a:solidFill>
                <a:schemeClr val="tx1"/>
              </a:solidFill>
            </a:ln>
          </p:spPr>
          <p:txBody>
            <a:bodyPr wrap="square" lIns="0" tIns="18000" rIns="0" bIns="0" rtlCol="0" anchor="ctr">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00" b="1">
                  <a:solidFill>
                    <a:srgbClr val="575757"/>
                  </a:solidFill>
                  <a:latin typeface="Arial" panose="020B0604020202020204" pitchFamily="34" charset="0"/>
                  <a:cs typeface="Arial" panose="020B0604020202020204" pitchFamily="34" charset="0"/>
                </a:rPr>
                <a:t>0</a:t>
              </a:r>
            </a:p>
          </p:txBody>
        </p:sp>
      </p:grpSp>
      <p:grpSp>
        <p:nvGrpSpPr>
          <p:cNvPr id="43" name="Group 42">
            <a:extLst>
              <a:ext uri="{FF2B5EF4-FFF2-40B4-BE49-F238E27FC236}">
                <a16:creationId xmlns:a16="http://schemas.microsoft.com/office/drawing/2014/main" id="{18A98CCF-7704-5C07-7A92-70AE4EF8CE53}"/>
              </a:ext>
            </a:extLst>
          </p:cNvPr>
          <p:cNvGrpSpPr/>
          <p:nvPr/>
        </p:nvGrpSpPr>
        <p:grpSpPr>
          <a:xfrm>
            <a:off x="9801822" y="2215711"/>
            <a:ext cx="1778636" cy="405648"/>
            <a:chOff x="10242550" y="1559621"/>
            <a:chExt cx="1778636" cy="405648"/>
          </a:xfrm>
        </p:grpSpPr>
        <p:sp>
          <p:nvSpPr>
            <p:cNvPr id="44" name="Rectangle 43">
              <a:extLst>
                <a:ext uri="{FF2B5EF4-FFF2-40B4-BE49-F238E27FC236}">
                  <a16:creationId xmlns:a16="http://schemas.microsoft.com/office/drawing/2014/main" id="{8B4BBB11-B884-8477-0FB3-05E354F0822B}"/>
                </a:ext>
              </a:extLst>
            </p:cNvPr>
            <p:cNvSpPr/>
            <p:nvPr/>
          </p:nvSpPr>
          <p:spPr>
            <a:xfrm>
              <a:off x="10242550" y="1559621"/>
              <a:ext cx="1778636" cy="4056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GB" sz="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Sig higher than previous wave</a:t>
              </a:r>
            </a:p>
            <a:p>
              <a:pPr marL="0" marR="0" lvl="0" indent="0" algn="r" defTabSz="914400" rtl="0" eaLnBrk="1" fontAlgn="auto" latinLnBrk="0" hangingPunct="1">
                <a:lnSpc>
                  <a:spcPct val="100000"/>
                </a:lnSpc>
                <a:spcBef>
                  <a:spcPts val="0"/>
                </a:spcBef>
                <a:spcAft>
                  <a:spcPts val="300"/>
                </a:spcAft>
                <a:buClrTx/>
                <a:buSzTx/>
                <a:buFontTx/>
                <a:buNone/>
                <a:tabLst/>
                <a:defRPr/>
              </a:pPr>
              <a:r>
                <a:rPr lang="en-GB" sz="800">
                  <a:solidFill>
                    <a:schemeClr val="tx1"/>
                  </a:solidFill>
                  <a:latin typeface="Arial" panose="020B0604020202020204" pitchFamily="34" charset="0"/>
                  <a:cs typeface="Arial" panose="020B0604020202020204" pitchFamily="34" charset="0"/>
                </a:rPr>
                <a:t>Sig lower </a:t>
              </a:r>
              <a:r>
                <a:rPr kumimoji="0" lang="en-GB" sz="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than previous wave</a:t>
              </a:r>
            </a:p>
          </p:txBody>
        </p:sp>
        <p:sp>
          <p:nvSpPr>
            <p:cNvPr id="45" name="Arrow: Up 44">
              <a:extLst>
                <a:ext uri="{FF2B5EF4-FFF2-40B4-BE49-F238E27FC236}">
                  <a16:creationId xmlns:a16="http://schemas.microsoft.com/office/drawing/2014/main" id="{542A27A6-3633-19B1-B6EB-00CAF370B4EB}"/>
                </a:ext>
              </a:extLst>
            </p:cNvPr>
            <p:cNvSpPr/>
            <p:nvPr/>
          </p:nvSpPr>
          <p:spPr>
            <a:xfrm rot="10800000">
              <a:off x="11800488" y="1794238"/>
              <a:ext cx="90000" cy="110876"/>
            </a:xfrm>
            <a:prstGeom prst="upArrow">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46" name="Arrow: Up 45">
              <a:extLst>
                <a:ext uri="{FF2B5EF4-FFF2-40B4-BE49-F238E27FC236}">
                  <a16:creationId xmlns:a16="http://schemas.microsoft.com/office/drawing/2014/main" id="{BA2E5808-793A-B7F9-6BA4-CDBD31316F32}"/>
                </a:ext>
              </a:extLst>
            </p:cNvPr>
            <p:cNvSpPr/>
            <p:nvPr/>
          </p:nvSpPr>
          <p:spPr>
            <a:xfrm>
              <a:off x="11800488" y="1624477"/>
              <a:ext cx="90000" cy="110876"/>
            </a:xfrm>
            <a:prstGeom prst="upArrow">
              <a:avLst/>
            </a:prstGeom>
            <a:solidFill>
              <a:srgbClr val="0080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ource Sans Pro Light"/>
                <a:ea typeface="+mn-ea"/>
                <a:cs typeface="+mn-cs"/>
              </a:endParaRPr>
            </a:p>
          </p:txBody>
        </p:sp>
      </p:grpSp>
      <p:graphicFrame>
        <p:nvGraphicFramePr>
          <p:cNvPr id="48" name="Chart 47">
            <a:extLst>
              <a:ext uri="{FF2B5EF4-FFF2-40B4-BE49-F238E27FC236}">
                <a16:creationId xmlns:a16="http://schemas.microsoft.com/office/drawing/2014/main" id="{E3F596C6-74CF-3A6F-B2C2-46E1BBACB38F}"/>
              </a:ext>
            </a:extLst>
          </p:cNvPr>
          <p:cNvGraphicFramePr/>
          <p:nvPr>
            <p:extLst>
              <p:ext uri="{D42A27DB-BD31-4B8C-83A1-F6EECF244321}">
                <p14:modId xmlns:p14="http://schemas.microsoft.com/office/powerpoint/2010/main" val="974430757"/>
              </p:ext>
            </p:extLst>
          </p:nvPr>
        </p:nvGraphicFramePr>
        <p:xfrm>
          <a:off x="740298" y="4027314"/>
          <a:ext cx="10711404" cy="2142655"/>
        </p:xfrm>
        <a:graphic>
          <a:graphicData uri="http://schemas.openxmlformats.org/drawingml/2006/chart">
            <c:chart xmlns:c="http://schemas.openxmlformats.org/drawingml/2006/chart" xmlns:r="http://schemas.openxmlformats.org/officeDocument/2006/relationships" r:id="rId4"/>
          </a:graphicData>
        </a:graphic>
      </p:graphicFrame>
      <p:sp>
        <p:nvSpPr>
          <p:cNvPr id="58" name="Oval 57">
            <a:extLst>
              <a:ext uri="{FF2B5EF4-FFF2-40B4-BE49-F238E27FC236}">
                <a16:creationId xmlns:a16="http://schemas.microsoft.com/office/drawing/2014/main" id="{93C98BCE-CB44-294D-7876-3F155812AB4C}"/>
              </a:ext>
            </a:extLst>
          </p:cNvPr>
          <p:cNvSpPr/>
          <p:nvPr/>
        </p:nvSpPr>
        <p:spPr>
          <a:xfrm>
            <a:off x="2311717"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-3</a:t>
            </a:r>
          </a:p>
        </p:txBody>
      </p:sp>
      <p:sp>
        <p:nvSpPr>
          <p:cNvPr id="59" name="Oval 58">
            <a:extLst>
              <a:ext uri="{FF2B5EF4-FFF2-40B4-BE49-F238E27FC236}">
                <a16:creationId xmlns:a16="http://schemas.microsoft.com/office/drawing/2014/main" id="{071D2129-C144-D633-AC1D-B40B956A41B4}"/>
              </a:ext>
            </a:extLst>
          </p:cNvPr>
          <p:cNvSpPr/>
          <p:nvPr/>
        </p:nvSpPr>
        <p:spPr>
          <a:xfrm>
            <a:off x="987184"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sp>
        <p:nvSpPr>
          <p:cNvPr id="61" name="Oval 60">
            <a:extLst>
              <a:ext uri="{FF2B5EF4-FFF2-40B4-BE49-F238E27FC236}">
                <a16:creationId xmlns:a16="http://schemas.microsoft.com/office/drawing/2014/main" id="{6D9BBAB1-D1FC-1AAF-1431-308D999E8155}"/>
              </a:ext>
            </a:extLst>
          </p:cNvPr>
          <p:cNvSpPr/>
          <p:nvPr/>
        </p:nvSpPr>
        <p:spPr>
          <a:xfrm>
            <a:off x="3636250"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rPr>
              <a:t>0</a:t>
            </a:r>
          </a:p>
        </p:txBody>
      </p:sp>
      <p:sp>
        <p:nvSpPr>
          <p:cNvPr id="62" name="Oval 61">
            <a:extLst>
              <a:ext uri="{FF2B5EF4-FFF2-40B4-BE49-F238E27FC236}">
                <a16:creationId xmlns:a16="http://schemas.microsoft.com/office/drawing/2014/main" id="{E576C1DE-46A9-4092-0CDF-BA5170A5844F}"/>
              </a:ext>
            </a:extLst>
          </p:cNvPr>
          <p:cNvSpPr/>
          <p:nvPr/>
        </p:nvSpPr>
        <p:spPr>
          <a:xfrm>
            <a:off x="7609849"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a:t>
            </a:r>
          </a:p>
        </p:txBody>
      </p:sp>
      <p:sp>
        <p:nvSpPr>
          <p:cNvPr id="64" name="Oval 63">
            <a:extLst>
              <a:ext uri="{FF2B5EF4-FFF2-40B4-BE49-F238E27FC236}">
                <a16:creationId xmlns:a16="http://schemas.microsoft.com/office/drawing/2014/main" id="{9D336AEF-6BB4-FA7D-BABB-F7E3AD1D9474}"/>
              </a:ext>
            </a:extLst>
          </p:cNvPr>
          <p:cNvSpPr/>
          <p:nvPr/>
        </p:nvSpPr>
        <p:spPr>
          <a:xfrm>
            <a:off x="10258915"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a:t>
            </a:r>
          </a:p>
        </p:txBody>
      </p:sp>
      <p:sp>
        <p:nvSpPr>
          <p:cNvPr id="65" name="Oval 64">
            <a:extLst>
              <a:ext uri="{FF2B5EF4-FFF2-40B4-BE49-F238E27FC236}">
                <a16:creationId xmlns:a16="http://schemas.microsoft.com/office/drawing/2014/main" id="{41D3486E-6187-89B6-02C0-C57E3741E8CA}"/>
              </a:ext>
            </a:extLst>
          </p:cNvPr>
          <p:cNvSpPr/>
          <p:nvPr/>
        </p:nvSpPr>
        <p:spPr>
          <a:xfrm>
            <a:off x="8934382"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sp>
        <p:nvSpPr>
          <p:cNvPr id="66" name="Oval 65">
            <a:extLst>
              <a:ext uri="{FF2B5EF4-FFF2-40B4-BE49-F238E27FC236}">
                <a16:creationId xmlns:a16="http://schemas.microsoft.com/office/drawing/2014/main" id="{48260D5C-A5AA-3BDC-975E-CCC1BE1AC6F6}"/>
              </a:ext>
            </a:extLst>
          </p:cNvPr>
          <p:cNvSpPr/>
          <p:nvPr/>
        </p:nvSpPr>
        <p:spPr>
          <a:xfrm>
            <a:off x="11583449" y="3797520"/>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+2</a:t>
            </a:r>
          </a:p>
        </p:txBody>
      </p:sp>
      <p:sp>
        <p:nvSpPr>
          <p:cNvPr id="67" name="Oval 66">
            <a:extLst>
              <a:ext uri="{FF2B5EF4-FFF2-40B4-BE49-F238E27FC236}">
                <a16:creationId xmlns:a16="http://schemas.microsoft.com/office/drawing/2014/main" id="{BE2BC010-BB06-1501-68C4-C8060350B631}"/>
              </a:ext>
            </a:extLst>
          </p:cNvPr>
          <p:cNvSpPr/>
          <p:nvPr/>
        </p:nvSpPr>
        <p:spPr>
          <a:xfrm>
            <a:off x="1968958"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+3</a:t>
            </a:r>
          </a:p>
        </p:txBody>
      </p:sp>
      <p:sp>
        <p:nvSpPr>
          <p:cNvPr id="70" name="Oval 69">
            <a:extLst>
              <a:ext uri="{FF2B5EF4-FFF2-40B4-BE49-F238E27FC236}">
                <a16:creationId xmlns:a16="http://schemas.microsoft.com/office/drawing/2014/main" id="{DD871F23-FD58-0778-C77E-2283DF723EA4}"/>
              </a:ext>
            </a:extLst>
          </p:cNvPr>
          <p:cNvSpPr/>
          <p:nvPr/>
        </p:nvSpPr>
        <p:spPr>
          <a:xfrm>
            <a:off x="7264714"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a:t>
            </a:r>
          </a:p>
        </p:txBody>
      </p:sp>
      <p:sp>
        <p:nvSpPr>
          <p:cNvPr id="72" name="Oval 71">
            <a:extLst>
              <a:ext uri="{FF2B5EF4-FFF2-40B4-BE49-F238E27FC236}">
                <a16:creationId xmlns:a16="http://schemas.microsoft.com/office/drawing/2014/main" id="{F8BA00E2-48E2-529E-71BC-29248D23FA83}"/>
              </a:ext>
            </a:extLst>
          </p:cNvPr>
          <p:cNvSpPr/>
          <p:nvPr/>
        </p:nvSpPr>
        <p:spPr>
          <a:xfrm>
            <a:off x="9912592"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+5</a:t>
            </a:r>
            <a:endPar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8F54317D-F560-4D39-20A9-F8701240CEA0}"/>
              </a:ext>
            </a:extLst>
          </p:cNvPr>
          <p:cNvSpPr/>
          <p:nvPr/>
        </p:nvSpPr>
        <p:spPr>
          <a:xfrm>
            <a:off x="8588653"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+2</a:t>
            </a:r>
          </a:p>
        </p:txBody>
      </p:sp>
      <p:sp>
        <p:nvSpPr>
          <p:cNvPr id="74" name="Oval 73">
            <a:extLst>
              <a:ext uri="{FF2B5EF4-FFF2-40B4-BE49-F238E27FC236}">
                <a16:creationId xmlns:a16="http://schemas.microsoft.com/office/drawing/2014/main" id="{23097DD7-D5DB-BE4D-A64D-7F7855EA2E6E}"/>
              </a:ext>
            </a:extLst>
          </p:cNvPr>
          <p:cNvSpPr/>
          <p:nvPr/>
        </p:nvSpPr>
        <p:spPr>
          <a:xfrm>
            <a:off x="11236532"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0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rPr>
              <a:t>0</a:t>
            </a:r>
          </a:p>
        </p:txBody>
      </p:sp>
      <p:sp>
        <p:nvSpPr>
          <p:cNvPr id="75" name="TextBox 74">
            <a:extLst>
              <a:ext uri="{FF2B5EF4-FFF2-40B4-BE49-F238E27FC236}">
                <a16:creationId xmlns:a16="http://schemas.microsoft.com/office/drawing/2014/main" id="{9FE7AD77-D19A-916E-D632-0957FAE36815}"/>
              </a:ext>
            </a:extLst>
          </p:cNvPr>
          <p:cNvSpPr txBox="1"/>
          <p:nvPr/>
        </p:nvSpPr>
        <p:spPr>
          <a:xfrm rot="16200000">
            <a:off x="75880" y="3634361"/>
            <a:ext cx="766959"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No data</a:t>
            </a:r>
          </a:p>
        </p:txBody>
      </p:sp>
      <p:sp>
        <p:nvSpPr>
          <p:cNvPr id="78" name="TextBox 77">
            <a:extLst>
              <a:ext uri="{FF2B5EF4-FFF2-40B4-BE49-F238E27FC236}">
                <a16:creationId xmlns:a16="http://schemas.microsoft.com/office/drawing/2014/main" id="{4D2443CB-BA92-8ECB-670F-F524E7E564DA}"/>
              </a:ext>
            </a:extLst>
          </p:cNvPr>
          <p:cNvSpPr txBox="1"/>
          <p:nvPr/>
        </p:nvSpPr>
        <p:spPr>
          <a:xfrm rot="16200000">
            <a:off x="5724518" y="3637152"/>
            <a:ext cx="766959"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No data</a:t>
            </a:r>
          </a:p>
        </p:txBody>
      </p:sp>
      <p:sp>
        <p:nvSpPr>
          <p:cNvPr id="80" name="TextBox 79">
            <a:extLst>
              <a:ext uri="{FF2B5EF4-FFF2-40B4-BE49-F238E27FC236}">
                <a16:creationId xmlns:a16="http://schemas.microsoft.com/office/drawing/2014/main" id="{D8057659-E73A-772E-C6A2-6993D613ABAA}"/>
              </a:ext>
            </a:extLst>
          </p:cNvPr>
          <p:cNvSpPr txBox="1"/>
          <p:nvPr/>
        </p:nvSpPr>
        <p:spPr>
          <a:xfrm rot="16200000">
            <a:off x="5444543" y="3637152"/>
            <a:ext cx="766959"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No data</a:t>
            </a:r>
          </a:p>
        </p:txBody>
      </p:sp>
      <p:sp>
        <p:nvSpPr>
          <p:cNvPr id="112" name="Oval 111">
            <a:extLst>
              <a:ext uri="{FF2B5EF4-FFF2-40B4-BE49-F238E27FC236}">
                <a16:creationId xmlns:a16="http://schemas.microsoft.com/office/drawing/2014/main" id="{41AB81EA-D02A-9589-32E7-5E2FB3F03CD6}"/>
              </a:ext>
            </a:extLst>
          </p:cNvPr>
          <p:cNvSpPr/>
          <p:nvPr/>
        </p:nvSpPr>
        <p:spPr>
          <a:xfrm>
            <a:off x="2941450"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rPr>
              <a:t>0</a:t>
            </a:r>
          </a:p>
        </p:txBody>
      </p:sp>
      <p:sp>
        <p:nvSpPr>
          <p:cNvPr id="113" name="Oval 112">
            <a:extLst>
              <a:ext uri="{FF2B5EF4-FFF2-40B4-BE49-F238E27FC236}">
                <a16:creationId xmlns:a16="http://schemas.microsoft.com/office/drawing/2014/main" id="{828E4EFE-2602-AB05-8CDC-F8930E546B65}"/>
              </a:ext>
            </a:extLst>
          </p:cNvPr>
          <p:cNvSpPr/>
          <p:nvPr/>
        </p:nvSpPr>
        <p:spPr>
          <a:xfrm>
            <a:off x="1602763"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rPr>
              <a:t>0</a:t>
            </a:r>
          </a:p>
        </p:txBody>
      </p:sp>
      <p:sp>
        <p:nvSpPr>
          <p:cNvPr id="114" name="Oval 113">
            <a:extLst>
              <a:ext uri="{FF2B5EF4-FFF2-40B4-BE49-F238E27FC236}">
                <a16:creationId xmlns:a16="http://schemas.microsoft.com/office/drawing/2014/main" id="{869F8F9F-5436-8F3B-1819-88622B905759}"/>
              </a:ext>
            </a:extLst>
          </p:cNvPr>
          <p:cNvSpPr/>
          <p:nvPr/>
        </p:nvSpPr>
        <p:spPr>
          <a:xfrm>
            <a:off x="4280137"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-3</a:t>
            </a:r>
          </a:p>
        </p:txBody>
      </p:sp>
      <p:sp>
        <p:nvSpPr>
          <p:cNvPr id="115" name="Oval 114">
            <a:extLst>
              <a:ext uri="{FF2B5EF4-FFF2-40B4-BE49-F238E27FC236}">
                <a16:creationId xmlns:a16="http://schemas.microsoft.com/office/drawing/2014/main" id="{C66836CF-EDCE-7057-B9D3-D71F1093CF9B}"/>
              </a:ext>
            </a:extLst>
          </p:cNvPr>
          <p:cNvSpPr/>
          <p:nvPr/>
        </p:nvSpPr>
        <p:spPr>
          <a:xfrm>
            <a:off x="6957511"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p>
        </p:txBody>
      </p:sp>
      <p:sp>
        <p:nvSpPr>
          <p:cNvPr id="116" name="Oval 115">
            <a:extLst>
              <a:ext uri="{FF2B5EF4-FFF2-40B4-BE49-F238E27FC236}">
                <a16:creationId xmlns:a16="http://schemas.microsoft.com/office/drawing/2014/main" id="{B6A6904C-B0FC-3814-007B-10A9FDE11C99}"/>
              </a:ext>
            </a:extLst>
          </p:cNvPr>
          <p:cNvSpPr/>
          <p:nvPr/>
        </p:nvSpPr>
        <p:spPr>
          <a:xfrm>
            <a:off x="5618824"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-3</a:t>
            </a:r>
          </a:p>
        </p:txBody>
      </p:sp>
      <p:sp>
        <p:nvSpPr>
          <p:cNvPr id="117" name="Oval 116">
            <a:extLst>
              <a:ext uri="{FF2B5EF4-FFF2-40B4-BE49-F238E27FC236}">
                <a16:creationId xmlns:a16="http://schemas.microsoft.com/office/drawing/2014/main" id="{48FBFA06-6066-30EA-1910-A96C8F1409DD}"/>
              </a:ext>
            </a:extLst>
          </p:cNvPr>
          <p:cNvSpPr/>
          <p:nvPr/>
        </p:nvSpPr>
        <p:spPr>
          <a:xfrm>
            <a:off x="9634885"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-2</a:t>
            </a:r>
          </a:p>
        </p:txBody>
      </p:sp>
      <p:sp>
        <p:nvSpPr>
          <p:cNvPr id="118" name="Oval 117">
            <a:extLst>
              <a:ext uri="{FF2B5EF4-FFF2-40B4-BE49-F238E27FC236}">
                <a16:creationId xmlns:a16="http://schemas.microsoft.com/office/drawing/2014/main" id="{B4BFB91A-AFAD-F86B-A95C-B9D7A1F16262}"/>
              </a:ext>
            </a:extLst>
          </p:cNvPr>
          <p:cNvSpPr/>
          <p:nvPr/>
        </p:nvSpPr>
        <p:spPr>
          <a:xfrm>
            <a:off x="8296198" y="5391465"/>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-6</a:t>
            </a:r>
          </a:p>
        </p:txBody>
      </p:sp>
      <p:sp>
        <p:nvSpPr>
          <p:cNvPr id="120" name="Oval 119">
            <a:extLst>
              <a:ext uri="{FF2B5EF4-FFF2-40B4-BE49-F238E27FC236}">
                <a16:creationId xmlns:a16="http://schemas.microsoft.com/office/drawing/2014/main" id="{42B5DB95-CFE1-DCC2-2DD6-E430EC354665}"/>
              </a:ext>
            </a:extLst>
          </p:cNvPr>
          <p:cNvSpPr/>
          <p:nvPr/>
        </p:nvSpPr>
        <p:spPr>
          <a:xfrm>
            <a:off x="2592041"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+4</a:t>
            </a:r>
          </a:p>
        </p:txBody>
      </p:sp>
      <p:sp>
        <p:nvSpPr>
          <p:cNvPr id="121" name="Oval 120">
            <a:extLst>
              <a:ext uri="{FF2B5EF4-FFF2-40B4-BE49-F238E27FC236}">
                <a16:creationId xmlns:a16="http://schemas.microsoft.com/office/drawing/2014/main" id="{344E1276-C199-7B61-7A62-5FA8C7CC0BA9}"/>
              </a:ext>
            </a:extLst>
          </p:cNvPr>
          <p:cNvSpPr/>
          <p:nvPr/>
        </p:nvSpPr>
        <p:spPr>
          <a:xfrm>
            <a:off x="1253354"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+10</a:t>
            </a:r>
          </a:p>
        </p:txBody>
      </p:sp>
      <p:sp>
        <p:nvSpPr>
          <p:cNvPr id="122" name="Oval 121">
            <a:extLst>
              <a:ext uri="{FF2B5EF4-FFF2-40B4-BE49-F238E27FC236}">
                <a16:creationId xmlns:a16="http://schemas.microsoft.com/office/drawing/2014/main" id="{4B3F8BD2-C0B2-C688-BD77-37FF65E19052}"/>
              </a:ext>
            </a:extLst>
          </p:cNvPr>
          <p:cNvSpPr/>
          <p:nvPr/>
        </p:nvSpPr>
        <p:spPr>
          <a:xfrm>
            <a:off x="6608102"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+11</a:t>
            </a:r>
          </a:p>
        </p:txBody>
      </p:sp>
      <p:sp>
        <p:nvSpPr>
          <p:cNvPr id="123" name="Oval 122">
            <a:extLst>
              <a:ext uri="{FF2B5EF4-FFF2-40B4-BE49-F238E27FC236}">
                <a16:creationId xmlns:a16="http://schemas.microsoft.com/office/drawing/2014/main" id="{C51B6C7B-721F-23C1-FA1C-BC4377B992DF}"/>
              </a:ext>
            </a:extLst>
          </p:cNvPr>
          <p:cNvSpPr/>
          <p:nvPr/>
        </p:nvSpPr>
        <p:spPr>
          <a:xfrm>
            <a:off x="5269415"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-11</a:t>
            </a:r>
          </a:p>
        </p:txBody>
      </p:sp>
      <p:sp>
        <p:nvSpPr>
          <p:cNvPr id="124" name="Oval 123">
            <a:extLst>
              <a:ext uri="{FF2B5EF4-FFF2-40B4-BE49-F238E27FC236}">
                <a16:creationId xmlns:a16="http://schemas.microsoft.com/office/drawing/2014/main" id="{16AC2247-E9C8-7EF9-EC45-8D97D079B12D}"/>
              </a:ext>
            </a:extLst>
          </p:cNvPr>
          <p:cNvSpPr/>
          <p:nvPr/>
        </p:nvSpPr>
        <p:spPr>
          <a:xfrm>
            <a:off x="9285476"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a:t>
            </a:r>
          </a:p>
        </p:txBody>
      </p:sp>
      <p:sp>
        <p:nvSpPr>
          <p:cNvPr id="125" name="Oval 124">
            <a:extLst>
              <a:ext uri="{FF2B5EF4-FFF2-40B4-BE49-F238E27FC236}">
                <a16:creationId xmlns:a16="http://schemas.microsoft.com/office/drawing/2014/main" id="{5F1AC980-1B07-56B4-ABEA-FD6BB6AD1980}"/>
              </a:ext>
            </a:extLst>
          </p:cNvPr>
          <p:cNvSpPr/>
          <p:nvPr/>
        </p:nvSpPr>
        <p:spPr>
          <a:xfrm>
            <a:off x="7946789" y="53912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+8</a:t>
            </a:r>
            <a:endPar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endParaRPr>
          </a:p>
        </p:txBody>
      </p:sp>
      <p:sp>
        <p:nvSpPr>
          <p:cNvPr id="127" name="Oval 126">
            <a:extLst>
              <a:ext uri="{FF2B5EF4-FFF2-40B4-BE49-F238E27FC236}">
                <a16:creationId xmlns:a16="http://schemas.microsoft.com/office/drawing/2014/main" id="{99B5A665-4BD3-863C-2F04-FE1E333505AC}"/>
              </a:ext>
            </a:extLst>
          </p:cNvPr>
          <p:cNvSpPr/>
          <p:nvPr/>
        </p:nvSpPr>
        <p:spPr>
          <a:xfrm>
            <a:off x="3929992" y="5391263"/>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+6</a:t>
            </a:r>
            <a:endPar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33D92BF-7497-9C5E-5A0A-2BC0BA949089}"/>
              </a:ext>
            </a:extLst>
          </p:cNvPr>
          <p:cNvSpPr/>
          <p:nvPr/>
        </p:nvSpPr>
        <p:spPr>
          <a:xfrm>
            <a:off x="3292897"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GB" sz="1100" b="1" i="0" u="none" strike="noStrike" kern="1200" cap="none" spc="0" normalizeH="0" baseline="0" noProof="0">
                <a:ln>
                  <a:noFill/>
                </a:ln>
                <a:solidFill>
                  <a:schemeClr val="tx1">
                    <a:lumMod val="50000"/>
                    <a:lumOff val="50000"/>
                  </a:schemeClr>
                </a:solidFill>
                <a:effectLst/>
                <a:uLnTx/>
                <a:uFillTx/>
                <a:latin typeface="Arial" panose="020B0604020202020204" pitchFamily="34" charset="0"/>
                <a:cs typeface="Arial" panose="020B0604020202020204" pitchFamily="34" charset="0"/>
              </a:rPr>
              <a:t>0</a:t>
            </a:r>
          </a:p>
        </p:txBody>
      </p:sp>
      <p:sp>
        <p:nvSpPr>
          <p:cNvPr id="8" name="Oval 7">
            <a:extLst>
              <a:ext uri="{FF2B5EF4-FFF2-40B4-BE49-F238E27FC236}">
                <a16:creationId xmlns:a16="http://schemas.microsoft.com/office/drawing/2014/main" id="{05EAAA2E-121B-D68B-4A1B-209E2AA350AB}"/>
              </a:ext>
            </a:extLst>
          </p:cNvPr>
          <p:cNvSpPr/>
          <p:nvPr/>
        </p:nvSpPr>
        <p:spPr>
          <a:xfrm>
            <a:off x="10973457" y="5391464"/>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-11</a:t>
            </a:r>
          </a:p>
        </p:txBody>
      </p:sp>
      <p:sp>
        <p:nvSpPr>
          <p:cNvPr id="9" name="Oval 8">
            <a:extLst>
              <a:ext uri="{FF2B5EF4-FFF2-40B4-BE49-F238E27FC236}">
                <a16:creationId xmlns:a16="http://schemas.microsoft.com/office/drawing/2014/main" id="{B854D119-735A-CA8C-D877-2F9666D8F893}"/>
              </a:ext>
            </a:extLst>
          </p:cNvPr>
          <p:cNvSpPr/>
          <p:nvPr/>
        </p:nvSpPr>
        <p:spPr>
          <a:xfrm>
            <a:off x="10624048" y="5391263"/>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+4</a:t>
            </a:r>
          </a:p>
        </p:txBody>
      </p:sp>
      <p:sp>
        <p:nvSpPr>
          <p:cNvPr id="10" name="Arrow: Up 9">
            <a:extLst>
              <a:ext uri="{FF2B5EF4-FFF2-40B4-BE49-F238E27FC236}">
                <a16:creationId xmlns:a16="http://schemas.microsoft.com/office/drawing/2014/main" id="{01084664-713E-9F46-06FE-72F3250DA162}"/>
              </a:ext>
            </a:extLst>
          </p:cNvPr>
          <p:cNvSpPr/>
          <p:nvPr/>
        </p:nvSpPr>
        <p:spPr>
          <a:xfrm>
            <a:off x="1100011" y="3606612"/>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1" name="Arrow: Up 10">
            <a:extLst>
              <a:ext uri="{FF2B5EF4-FFF2-40B4-BE49-F238E27FC236}">
                <a16:creationId xmlns:a16="http://schemas.microsoft.com/office/drawing/2014/main" id="{E4800C96-6EDB-F39F-9787-85396ADD5E98}"/>
              </a:ext>
            </a:extLst>
          </p:cNvPr>
          <p:cNvSpPr/>
          <p:nvPr/>
        </p:nvSpPr>
        <p:spPr>
          <a:xfrm rot="10800000">
            <a:off x="2429250" y="3604789"/>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2" name="Arrow: Up 11">
            <a:extLst>
              <a:ext uri="{FF2B5EF4-FFF2-40B4-BE49-F238E27FC236}">
                <a16:creationId xmlns:a16="http://schemas.microsoft.com/office/drawing/2014/main" id="{CBD7A5C2-A836-CF69-2891-58F1AB291990}"/>
              </a:ext>
            </a:extLst>
          </p:cNvPr>
          <p:cNvSpPr/>
          <p:nvPr/>
        </p:nvSpPr>
        <p:spPr>
          <a:xfrm>
            <a:off x="10025419" y="3604789"/>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3" name="Arrow: Up 12">
            <a:extLst>
              <a:ext uri="{FF2B5EF4-FFF2-40B4-BE49-F238E27FC236}">
                <a16:creationId xmlns:a16="http://schemas.microsoft.com/office/drawing/2014/main" id="{09F32128-A115-3485-41BD-DEA981CE6C50}"/>
              </a:ext>
            </a:extLst>
          </p:cNvPr>
          <p:cNvSpPr/>
          <p:nvPr/>
        </p:nvSpPr>
        <p:spPr>
          <a:xfrm rot="10800000">
            <a:off x="7070338" y="5198734"/>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4" name="Arrow: Up 13">
            <a:extLst>
              <a:ext uri="{FF2B5EF4-FFF2-40B4-BE49-F238E27FC236}">
                <a16:creationId xmlns:a16="http://schemas.microsoft.com/office/drawing/2014/main" id="{B73A7B71-D563-A628-AA46-D9A362F477AB}"/>
              </a:ext>
            </a:extLst>
          </p:cNvPr>
          <p:cNvSpPr/>
          <p:nvPr/>
        </p:nvSpPr>
        <p:spPr>
          <a:xfrm rot="10800000">
            <a:off x="8409025" y="5198734"/>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3" name="Oval 2">
            <a:extLst>
              <a:ext uri="{FF2B5EF4-FFF2-40B4-BE49-F238E27FC236}">
                <a16:creationId xmlns:a16="http://schemas.microsoft.com/office/drawing/2014/main" id="{A3A2F6AA-6531-A3AC-2662-68927AE0B4D4}"/>
              </a:ext>
            </a:extLst>
          </p:cNvPr>
          <p:cNvSpPr/>
          <p:nvPr/>
        </p:nvSpPr>
        <p:spPr>
          <a:xfrm>
            <a:off x="4960783" y="3797319"/>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+7</a:t>
            </a:r>
          </a:p>
        </p:txBody>
      </p:sp>
      <p:sp>
        <p:nvSpPr>
          <p:cNvPr id="16" name="Oval 15">
            <a:extLst>
              <a:ext uri="{FF2B5EF4-FFF2-40B4-BE49-F238E27FC236}">
                <a16:creationId xmlns:a16="http://schemas.microsoft.com/office/drawing/2014/main" id="{F793F4A4-1E2A-947A-8C76-DB1B0F739FE5}"/>
              </a:ext>
            </a:extLst>
          </p:cNvPr>
          <p:cNvSpPr/>
          <p:nvPr/>
        </p:nvSpPr>
        <p:spPr>
          <a:xfrm>
            <a:off x="4616836" y="3797318"/>
            <a:ext cx="315655" cy="313967"/>
          </a:xfrm>
          <a:prstGeom prst="ellipse">
            <a:avLst/>
          </a:prstGeom>
          <a:solidFill>
            <a:schemeClr val="bg1"/>
          </a:solidFill>
          <a:ln>
            <a:solidFill>
              <a:srgbClr val="1014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rPr>
              <a:t>+1</a:t>
            </a:r>
          </a:p>
        </p:txBody>
      </p:sp>
      <p:sp>
        <p:nvSpPr>
          <p:cNvPr id="17" name="Arrow: Up 16">
            <a:extLst>
              <a:ext uri="{FF2B5EF4-FFF2-40B4-BE49-F238E27FC236}">
                <a16:creationId xmlns:a16="http://schemas.microsoft.com/office/drawing/2014/main" id="{88E32D82-E01B-A3F8-0DBA-53A5E77C47FB}"/>
              </a:ext>
            </a:extLst>
          </p:cNvPr>
          <p:cNvSpPr/>
          <p:nvPr/>
        </p:nvSpPr>
        <p:spPr>
          <a:xfrm>
            <a:off x="5082488" y="3604789"/>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8" name="Arrow: Up 17">
            <a:extLst>
              <a:ext uri="{FF2B5EF4-FFF2-40B4-BE49-F238E27FC236}">
                <a16:creationId xmlns:a16="http://schemas.microsoft.com/office/drawing/2014/main" id="{E81D78BF-6F82-6142-8775-5E440C29ADDA}"/>
              </a:ext>
            </a:extLst>
          </p:cNvPr>
          <p:cNvSpPr/>
          <p:nvPr/>
        </p:nvSpPr>
        <p:spPr>
          <a:xfrm>
            <a:off x="2076581" y="3600483"/>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19" name="Arrow: Up 18">
            <a:extLst>
              <a:ext uri="{FF2B5EF4-FFF2-40B4-BE49-F238E27FC236}">
                <a16:creationId xmlns:a16="http://schemas.microsoft.com/office/drawing/2014/main" id="{9A8110A3-BBD5-1E8C-CFA7-F1CD8A038013}"/>
              </a:ext>
            </a:extLst>
          </p:cNvPr>
          <p:cNvSpPr/>
          <p:nvPr/>
        </p:nvSpPr>
        <p:spPr>
          <a:xfrm>
            <a:off x="1366181" y="5198533"/>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0" name="Arrow: Up 19">
            <a:extLst>
              <a:ext uri="{FF2B5EF4-FFF2-40B4-BE49-F238E27FC236}">
                <a16:creationId xmlns:a16="http://schemas.microsoft.com/office/drawing/2014/main" id="{E64B4363-B5EA-5BDA-995A-04248557DF8A}"/>
              </a:ext>
            </a:extLst>
          </p:cNvPr>
          <p:cNvSpPr/>
          <p:nvPr/>
        </p:nvSpPr>
        <p:spPr>
          <a:xfrm>
            <a:off x="2704868" y="5198533"/>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1" name="Arrow: Up 20">
            <a:extLst>
              <a:ext uri="{FF2B5EF4-FFF2-40B4-BE49-F238E27FC236}">
                <a16:creationId xmlns:a16="http://schemas.microsoft.com/office/drawing/2014/main" id="{17B22800-DC49-7ADF-381D-E8CFFCB06A35}"/>
              </a:ext>
            </a:extLst>
          </p:cNvPr>
          <p:cNvSpPr/>
          <p:nvPr/>
        </p:nvSpPr>
        <p:spPr>
          <a:xfrm>
            <a:off x="4042819" y="5204569"/>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2" name="Arrow: Up 21">
            <a:extLst>
              <a:ext uri="{FF2B5EF4-FFF2-40B4-BE49-F238E27FC236}">
                <a16:creationId xmlns:a16="http://schemas.microsoft.com/office/drawing/2014/main" id="{2CC1A5BB-5E71-F5B6-8BD0-555E1FA9978D}"/>
              </a:ext>
            </a:extLst>
          </p:cNvPr>
          <p:cNvSpPr/>
          <p:nvPr/>
        </p:nvSpPr>
        <p:spPr>
          <a:xfrm rot="10800000">
            <a:off x="5383949" y="5206122"/>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5" name="Arrow: Up 24">
            <a:extLst>
              <a:ext uri="{FF2B5EF4-FFF2-40B4-BE49-F238E27FC236}">
                <a16:creationId xmlns:a16="http://schemas.microsoft.com/office/drawing/2014/main" id="{E5BD2B9A-F9A2-2EA1-7932-2A9FA9F51295}"/>
              </a:ext>
            </a:extLst>
          </p:cNvPr>
          <p:cNvSpPr/>
          <p:nvPr/>
        </p:nvSpPr>
        <p:spPr>
          <a:xfrm>
            <a:off x="6725078" y="5204221"/>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6" name="Arrow: Up 25">
            <a:extLst>
              <a:ext uri="{FF2B5EF4-FFF2-40B4-BE49-F238E27FC236}">
                <a16:creationId xmlns:a16="http://schemas.microsoft.com/office/drawing/2014/main" id="{14849728-2EE0-30EB-40BD-EEFFB031F787}"/>
              </a:ext>
            </a:extLst>
          </p:cNvPr>
          <p:cNvSpPr/>
          <p:nvPr/>
        </p:nvSpPr>
        <p:spPr>
          <a:xfrm>
            <a:off x="8060586" y="5206122"/>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7" name="Arrow: Up 26">
            <a:extLst>
              <a:ext uri="{FF2B5EF4-FFF2-40B4-BE49-F238E27FC236}">
                <a16:creationId xmlns:a16="http://schemas.microsoft.com/office/drawing/2014/main" id="{A601F632-6502-E838-2837-CCE23BA30EF3}"/>
              </a:ext>
            </a:extLst>
          </p:cNvPr>
          <p:cNvSpPr/>
          <p:nvPr/>
        </p:nvSpPr>
        <p:spPr>
          <a:xfrm>
            <a:off x="10730563" y="5206122"/>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8" name="Arrow: Up 27">
            <a:extLst>
              <a:ext uri="{FF2B5EF4-FFF2-40B4-BE49-F238E27FC236}">
                <a16:creationId xmlns:a16="http://schemas.microsoft.com/office/drawing/2014/main" id="{C93AD9DA-5CCD-3BCA-63F8-C21867B7D092}"/>
              </a:ext>
            </a:extLst>
          </p:cNvPr>
          <p:cNvSpPr/>
          <p:nvPr/>
        </p:nvSpPr>
        <p:spPr>
          <a:xfrm>
            <a:off x="9047209" y="3597929"/>
            <a:ext cx="90000" cy="144000"/>
          </a:xfrm>
          <a:prstGeom prst="upArrow">
            <a:avLst/>
          </a:prstGeom>
          <a:solidFill>
            <a:srgbClr val="008000"/>
          </a:solidFill>
          <a:ln w="12700">
            <a:solidFill>
              <a:srgbClr val="008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
        <p:nvSpPr>
          <p:cNvPr id="29" name="Arrow: Up 28">
            <a:extLst>
              <a:ext uri="{FF2B5EF4-FFF2-40B4-BE49-F238E27FC236}">
                <a16:creationId xmlns:a16="http://schemas.microsoft.com/office/drawing/2014/main" id="{A99AFC0C-9597-571D-1923-0E98F6EEF8A0}"/>
              </a:ext>
            </a:extLst>
          </p:cNvPr>
          <p:cNvSpPr/>
          <p:nvPr/>
        </p:nvSpPr>
        <p:spPr>
          <a:xfrm rot="10800000">
            <a:off x="11086284" y="5198533"/>
            <a:ext cx="90000" cy="144000"/>
          </a:xfrm>
          <a:prstGeom prst="upArrow">
            <a:avLst/>
          </a:prstGeom>
          <a:solidFill>
            <a:srgbClr val="C00000"/>
          </a:solid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ource Sans Pro Light"/>
              <a:ea typeface="+mn-ea"/>
              <a:cs typeface="+mn-cs"/>
            </a:endParaRPr>
          </a:p>
        </p:txBody>
      </p:sp>
    </p:spTree>
    <p:extLst>
      <p:ext uri="{BB962C8B-B14F-4D97-AF65-F5344CB8AC3E}">
        <p14:creationId xmlns:p14="http://schemas.microsoft.com/office/powerpoint/2010/main" val="410486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2869A5-74E8-40E8-F97F-6315A76614FC}"/>
              </a:ext>
            </a:extLst>
          </p:cNvPr>
          <p:cNvSpPr>
            <a:spLocks noGrp="1"/>
          </p:cNvSpPr>
          <p:nvPr>
            <p:ph type="sldNum" sz="quarter" idx="10"/>
          </p:nvPr>
        </p:nvSpPr>
        <p:spPr/>
        <p:txBody>
          <a:bodyPr/>
          <a:lstStyle/>
          <a:p>
            <a:fld id="{E9625C4B-B71B-4BE7-9266-E8021570290B}" type="slidenum">
              <a:rPr lang="en-US" smtClean="0"/>
              <a:pPr/>
              <a:t>8</a:t>
            </a:fld>
            <a:endParaRPr lang="en-US"/>
          </a:p>
        </p:txBody>
      </p:sp>
      <p:sp>
        <p:nvSpPr>
          <p:cNvPr id="4" name="TextBox 3">
            <a:extLst>
              <a:ext uri="{FF2B5EF4-FFF2-40B4-BE49-F238E27FC236}">
                <a16:creationId xmlns:a16="http://schemas.microsoft.com/office/drawing/2014/main" id="{DC1D79F5-3059-5A95-12D8-C70DC56FC578}"/>
              </a:ext>
            </a:extLst>
          </p:cNvPr>
          <p:cNvSpPr txBox="1"/>
          <p:nvPr/>
        </p:nvSpPr>
        <p:spPr>
          <a:xfrm>
            <a:off x="514270" y="3117055"/>
            <a:ext cx="10467408" cy="120032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cap="all" spc="150">
                <a:solidFill>
                  <a:srgbClr val="FFFFFF"/>
                </a:solidFill>
                <a:latin typeface="Arial" panose="020B0604020202020204" pitchFamily="34" charset="0"/>
                <a:cs typeface="Arial" panose="020B0604020202020204" pitchFamily="34" charset="0"/>
              </a:rPr>
              <a:t>high trust is driven by strong performance on integrity</a:t>
            </a:r>
            <a:endParaRPr kumimoji="0" lang="en-US" sz="2800" b="0" i="0" u="none" strike="noStrike" kern="1200" cap="all"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EB336999-5F8B-3906-BC11-DD64F5785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64" y="422184"/>
            <a:ext cx="859393" cy="51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84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9326-4C5C-43FB-B585-72C12B2CE341}"/>
              </a:ext>
            </a:extLst>
          </p:cNvPr>
          <p:cNvSpPr>
            <a:spLocks noGrp="1"/>
          </p:cNvSpPr>
          <p:nvPr>
            <p:ph type="title"/>
          </p:nvPr>
        </p:nvSpPr>
        <p:spPr>
          <a:xfrm>
            <a:off x="609600" y="486201"/>
            <a:ext cx="10602897" cy="78483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rPr>
              <a:t>Integrity remains the </a:t>
            </a:r>
            <a:r>
              <a:rPr lang="en-GB" sz="2400" spc="0">
                <a:latin typeface="Arial" panose="020B0604020202020204" pitchFamily="34" charset="0"/>
                <a:cs typeface="Arial" panose="020B0604020202020204" pitchFamily="34" charset="0"/>
              </a:rPr>
              <a:t>key driver of Trust in Accountants, particularly protecting information and complying with regulations</a:t>
            </a:r>
            <a:endParaRPr kumimoji="0" lang="en-GB" sz="2400" b="0" i="0" u="none" strike="noStrike" kern="1200" cap="none" spc="0" normalizeH="0" baseline="0" noProof="0">
              <a:ln>
                <a:noFill/>
              </a:ln>
              <a:solidFill>
                <a:srgbClr val="0A0A0A"/>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6150A956-D102-48E6-9DF2-62E3759AB4EC}"/>
              </a:ext>
            </a:extLst>
          </p:cNvPr>
          <p:cNvSpPr txBox="1"/>
          <p:nvPr/>
        </p:nvSpPr>
        <p:spPr>
          <a:xfrm>
            <a:off x="2174965" y="6485811"/>
            <a:ext cx="9174695" cy="338554"/>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a:t>
            </a:r>
            <a:r>
              <a:rPr kumimoji="0" lang="en-US" sz="800" b="0" i="0" u="none" strike="noStrike" kern="1200" cap="none" spc="0" normalizeH="0" baseline="0" noProof="0">
                <a:ln>
                  <a:noFill/>
                </a:ln>
                <a:solidFill>
                  <a:srgbClr val="0A0A0A"/>
                </a:solidFill>
                <a:effectLst/>
                <a:uLnTx/>
                <a:uFillTx/>
                <a:latin typeface="Arial"/>
                <a:ea typeface="+mn-ea"/>
                <a:cs typeface="Arial"/>
              </a:rPr>
              <a:t>Q4. How important are each of the following in building your trust in accountants? </a:t>
            </a:r>
            <a:r>
              <a:rPr kumimoji="0" lang="en-GB" sz="800" b="0" i="0" u="none" strike="noStrike" kern="1200" cap="none" spc="0" normalizeH="0" baseline="0" noProof="0">
                <a:ln>
                  <a:noFill/>
                </a:ln>
                <a:solidFill>
                  <a:srgbClr val="0A0A0A"/>
                </a:solidFill>
                <a:effectLst/>
                <a:uLnTx/>
                <a:uFillTx/>
                <a:latin typeface="Arial"/>
                <a:ea typeface="+mn-ea"/>
                <a:cs typeface="Arial"/>
              </a:rPr>
              <a:t>(NET Very important T2B) </a:t>
            </a:r>
            <a:endParaRPr lang="en-GB" sz="800">
              <a:solidFill>
                <a:srgbClr val="0A0A0A"/>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A0A0A"/>
                </a:solidFill>
                <a:effectLst/>
                <a:uLnTx/>
                <a:uFillTx/>
                <a:latin typeface="Arial"/>
                <a:ea typeface="+mn-ea"/>
                <a:cs typeface="Arial"/>
              </a:rPr>
              <a:t>CAW4 2023 Base: All respondents (n=1,351) // </a:t>
            </a:r>
            <a:r>
              <a:rPr lang="en-GB" sz="800">
                <a:solidFill>
                  <a:srgbClr val="0A0A0A"/>
                </a:solidFill>
                <a:latin typeface="Arial"/>
                <a:cs typeface="Arial"/>
              </a:rPr>
              <a:t>CAW3 2021 Base: All respondents (n=1,450)</a:t>
            </a:r>
          </a:p>
        </p:txBody>
      </p:sp>
      <p:sp>
        <p:nvSpPr>
          <p:cNvPr id="7" name="Slide Number Placeholder 1">
            <a:extLst>
              <a:ext uri="{FF2B5EF4-FFF2-40B4-BE49-F238E27FC236}">
                <a16:creationId xmlns:a16="http://schemas.microsoft.com/office/drawing/2014/main" id="{318CA8AF-B26A-DA93-B58C-2F19B839CB98}"/>
              </a:ext>
            </a:extLst>
          </p:cNvPr>
          <p:cNvSpPr txBox="1">
            <a:spLocks/>
          </p:cNvSpPr>
          <p:nvPr/>
        </p:nvSpPr>
        <p:spPr>
          <a:xfrm>
            <a:off x="8839200" y="6362700"/>
            <a:ext cx="2743200" cy="12311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spc="0">
                <a:solidFill>
                  <a:srgbClr val="646464"/>
                </a:solidFill>
                <a:latin typeface="Verlag Light" pitchFamily="50" charset="0"/>
                <a:ea typeface="+mn-ea"/>
                <a:cs typeface="+mn-cs"/>
              </a:defRPr>
            </a:lvl1pPr>
            <a:lvl2pPr marL="0" indent="0" algn="l" defTabSz="914400" rtl="0" eaLnBrk="1" latinLnBrk="0" hangingPunct="1">
              <a:lnSpc>
                <a:spcPct val="114000"/>
              </a:lnSpc>
              <a:spcBef>
                <a:spcPts val="1000"/>
              </a:spcBef>
              <a:spcAft>
                <a:spcPts val="0"/>
              </a:spcAft>
              <a:buFont typeface="Arial" panose="020B0604020202020204" pitchFamily="34" charset="0"/>
              <a:buNone/>
              <a:defRPr lang="en-US" sz="1150" kern="1200" spc="0" baseline="0" dirty="0">
                <a:solidFill>
                  <a:schemeClr val="tx1"/>
                </a:solidFill>
                <a:latin typeface="Verlag Bold" pitchFamily="50" charset="0"/>
                <a:ea typeface="+mn-ea"/>
                <a:cs typeface="+mn-cs"/>
              </a:defRPr>
            </a:lvl2pPr>
            <a:lvl3pPr marL="0" indent="0" algn="l" defTabSz="914400" rtl="0" eaLnBrk="1" latinLnBrk="0" hangingPunct="1">
              <a:lnSpc>
                <a:spcPct val="125000"/>
              </a:lnSpc>
              <a:spcBef>
                <a:spcPts val="0"/>
              </a:spcBef>
              <a:spcAft>
                <a:spcPts val="500"/>
              </a:spcAft>
              <a:buFont typeface="Arial" panose="020B0604020202020204" pitchFamily="34" charset="0"/>
              <a:buNone/>
              <a:defRPr sz="1150" kern="1200" spc="0">
                <a:solidFill>
                  <a:srgbClr val="646464"/>
                </a:solidFill>
                <a:latin typeface="Verlag Light" pitchFamily="50" charset="0"/>
                <a:ea typeface="+mn-ea"/>
                <a:cs typeface="+mn-cs"/>
              </a:defRPr>
            </a:lvl3pPr>
            <a:lvl4pPr marL="0" indent="0" algn="l" defTabSz="914400" rtl="0" eaLnBrk="1" latinLnBrk="0" hangingPunct="1">
              <a:lnSpc>
                <a:spcPct val="114000"/>
              </a:lnSpc>
              <a:spcBef>
                <a:spcPts val="750"/>
              </a:spcBef>
              <a:spcAft>
                <a:spcPts val="0"/>
              </a:spcAft>
              <a:buFont typeface="Arial" panose="020B0604020202020204" pitchFamily="34" charset="0"/>
              <a:buNone/>
              <a:defRPr sz="900" kern="1200" spc="0" baseline="0">
                <a:solidFill>
                  <a:schemeClr val="tx1"/>
                </a:solidFill>
                <a:latin typeface="Verlag Light" pitchFamily="50" charset="0"/>
                <a:ea typeface="+mn-ea"/>
                <a:cs typeface="+mn-cs"/>
              </a:defRPr>
            </a:lvl4pPr>
            <a:lvl5pPr marL="0" indent="0" algn="l" defTabSz="914400" rtl="0" eaLnBrk="1" latinLnBrk="0" hangingPunct="1">
              <a:lnSpc>
                <a:spcPct val="133000"/>
              </a:lnSpc>
              <a:spcBef>
                <a:spcPts val="0"/>
              </a:spcBef>
              <a:spcAft>
                <a:spcPts val="250"/>
              </a:spcAft>
              <a:buFont typeface="Arial" panose="020B0604020202020204" pitchFamily="34" charset="0"/>
              <a:buNone/>
              <a:defRPr sz="900" kern="1200" spc="0">
                <a:solidFill>
                  <a:srgbClr val="646464"/>
                </a:solidFill>
                <a:latin typeface="Verlag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F56903-2479-43A9-9EFE-2B78A4D60BF9}" type="slidenum">
              <a:rPr kumimoji="0" lang="en-US" sz="900" b="0" i="0" u="none" strike="noStrike" kern="1200" cap="none" spc="0" normalizeH="0" baseline="0" noProof="0" smtClean="0">
                <a:ln>
                  <a:noFill/>
                </a:ln>
                <a:solidFill>
                  <a:srgbClr val="0A0A0A"/>
                </a:solidFill>
                <a:effectLst/>
                <a:uLnTx/>
                <a:uFillTx/>
                <a:latin typeface="Verlag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A0A0A"/>
              </a:solidFill>
              <a:effectLst/>
              <a:uLnTx/>
              <a:uFillTx/>
              <a:latin typeface="Verlag Bold" pitchFamily="50" charset="0"/>
              <a:ea typeface="+mn-ea"/>
              <a:cs typeface="+mn-cs"/>
            </a:endParaRPr>
          </a:p>
        </p:txBody>
      </p:sp>
      <p:pic>
        <p:nvPicPr>
          <p:cNvPr id="59" name="Picture 58" descr="A picture containing clipart&#10;&#10;Description generated with high confidence">
            <a:extLst>
              <a:ext uri="{FF2B5EF4-FFF2-40B4-BE49-F238E27FC236}">
                <a16:creationId xmlns:a16="http://schemas.microsoft.com/office/drawing/2014/main" id="{BA7F0186-88D9-338F-41A1-F23289C80A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28" y1="36596" x2="33428" y2="36596"/>
                        <a14:foregroundMark x1="52125" y1="41277" x2="52125" y2="41277"/>
                        <a14:foregroundMark x1="65722" y1="59149" x2="65722" y2="59149"/>
                        <a14:foregroundMark x1="70538" y1="55319" x2="70538" y2="55319"/>
                        <a14:foregroundMark x1="75921" y1="51915" x2="75921" y2="51915"/>
                      </a14:backgroundRemoval>
                    </a14:imgEffect>
                  </a14:imgLayer>
                </a14:imgProps>
              </a:ext>
              <a:ext uri="{28A0092B-C50C-407E-A947-70E740481C1C}">
                <a14:useLocalDpi xmlns:a14="http://schemas.microsoft.com/office/drawing/2010/main" val="0"/>
              </a:ext>
            </a:extLst>
          </a:blip>
          <a:stretch>
            <a:fillRect/>
          </a:stretch>
        </p:blipFill>
        <p:spPr>
          <a:xfrm>
            <a:off x="11305241" y="197203"/>
            <a:ext cx="679608" cy="452431"/>
          </a:xfrm>
          <a:prstGeom prst="rect">
            <a:avLst/>
          </a:prstGeom>
        </p:spPr>
      </p:pic>
      <p:sp>
        <p:nvSpPr>
          <p:cNvPr id="62" name="TextBox 61">
            <a:extLst>
              <a:ext uri="{FF2B5EF4-FFF2-40B4-BE49-F238E27FC236}">
                <a16:creationId xmlns:a16="http://schemas.microsoft.com/office/drawing/2014/main" id="{7B2391A9-6937-68BB-7DF1-B8E90AD192BC}"/>
              </a:ext>
            </a:extLst>
          </p:cNvPr>
          <p:cNvSpPr txBox="1"/>
          <p:nvPr/>
        </p:nvSpPr>
        <p:spPr>
          <a:xfrm>
            <a:off x="1457288" y="1982656"/>
            <a:ext cx="4564893" cy="2043798"/>
          </a:xfrm>
          <a:prstGeom prst="rect">
            <a:avLst/>
          </a:prstGeom>
          <a:noFill/>
          <a:ln w="28575">
            <a:solidFill>
              <a:schemeClr val="accent4"/>
            </a:solidFill>
          </a:ln>
          <a:effectLst/>
        </p:spPr>
        <p:txBody>
          <a:bodyPr wrap="square" lIns="0" tIns="72000" rIns="0" bIns="72000" rtlCol="0" anchor="t">
            <a:noAutofit/>
          </a:bodyPr>
          <a:lstStyle/>
          <a:p>
            <a:pPr algn="ctr" defTabSz="914377"/>
            <a:r>
              <a:rPr lang="en-GB" sz="2000" i="1">
                <a:latin typeface="Arial" panose="020B0604020202020204" pitchFamily="34" charset="0"/>
                <a:cs typeface="Arial" panose="020B0604020202020204" pitchFamily="34" charset="0"/>
              </a:rPr>
              <a:t>NET Integrity</a:t>
            </a:r>
            <a:r>
              <a:rPr lang="en-GB" sz="2000" b="1" i="1">
                <a:latin typeface="Arial" panose="020B0604020202020204" pitchFamily="34" charset="0"/>
                <a:cs typeface="Arial" panose="020B0604020202020204" pitchFamily="34" charset="0"/>
              </a:rPr>
              <a:t> 84%</a:t>
            </a:r>
          </a:p>
          <a:p>
            <a:pPr algn="ctr" defTabSz="914377">
              <a:spcBef>
                <a:spcPts val="1200"/>
              </a:spcBef>
            </a:pPr>
            <a:r>
              <a:rPr lang="en-GB" sz="1200" i="1">
                <a:latin typeface="Arial" panose="020B0604020202020204" pitchFamily="34" charset="0"/>
                <a:cs typeface="Arial" panose="020B0604020202020204" pitchFamily="34" charset="0"/>
              </a:rPr>
              <a:t>Top behaviours within Integrity</a:t>
            </a:r>
          </a:p>
        </p:txBody>
      </p:sp>
      <p:sp>
        <p:nvSpPr>
          <p:cNvPr id="63" name="Rectangle 62">
            <a:extLst>
              <a:ext uri="{FF2B5EF4-FFF2-40B4-BE49-F238E27FC236}">
                <a16:creationId xmlns:a16="http://schemas.microsoft.com/office/drawing/2014/main" id="{6D380566-97A8-0C6A-00E8-45D869D6854A}"/>
              </a:ext>
            </a:extLst>
          </p:cNvPr>
          <p:cNvSpPr/>
          <p:nvPr/>
        </p:nvSpPr>
        <p:spPr>
          <a:xfrm>
            <a:off x="1457291" y="1375649"/>
            <a:ext cx="9277384" cy="43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r>
              <a:rPr lang="en-US" sz="1200" b="1">
                <a:solidFill>
                  <a:schemeClr val="bg1"/>
                </a:solidFill>
                <a:latin typeface="Arial" panose="020B0604020202020204" pitchFamily="34" charset="0"/>
                <a:cs typeface="Arial" panose="020B0604020202020204" pitchFamily="34" charset="0"/>
              </a:rPr>
              <a:t>% Who say the following are very important in building Trust </a:t>
            </a:r>
            <a:r>
              <a:rPr lang="en-GB" sz="1200" b="1">
                <a:solidFill>
                  <a:schemeClr val="bg1"/>
                </a:solidFill>
                <a:latin typeface="Arial" panose="020B0604020202020204" pitchFamily="34" charset="0"/>
                <a:cs typeface="Arial" panose="020B0604020202020204" pitchFamily="34" charset="0"/>
              </a:rPr>
              <a:t>in Accountants (NET Very important) </a:t>
            </a:r>
          </a:p>
          <a:p>
            <a:pPr algn="ctr" defTabSz="914377"/>
            <a:r>
              <a:rPr lang="en-GB" sz="1200" i="1">
                <a:solidFill>
                  <a:schemeClr val="bg1"/>
                </a:solidFill>
                <a:latin typeface="Arial" panose="020B0604020202020204" pitchFamily="34" charset="0"/>
                <a:cs typeface="Arial" panose="020B0604020202020204" pitchFamily="34" charset="0"/>
              </a:rPr>
              <a:t>There were no significant differences between CAW3 and CAW4</a:t>
            </a:r>
          </a:p>
        </p:txBody>
      </p:sp>
      <p:sp>
        <p:nvSpPr>
          <p:cNvPr id="64" name="TextBox 63">
            <a:extLst>
              <a:ext uri="{FF2B5EF4-FFF2-40B4-BE49-F238E27FC236}">
                <a16:creationId xmlns:a16="http://schemas.microsoft.com/office/drawing/2014/main" id="{7F756A3C-1F90-8F30-FC3A-1FAB9911C52E}"/>
              </a:ext>
            </a:extLst>
          </p:cNvPr>
          <p:cNvSpPr txBox="1"/>
          <p:nvPr/>
        </p:nvSpPr>
        <p:spPr>
          <a:xfrm>
            <a:off x="6169791" y="1982656"/>
            <a:ext cx="4564892" cy="2043798"/>
          </a:xfrm>
          <a:prstGeom prst="rect">
            <a:avLst/>
          </a:prstGeom>
          <a:noFill/>
          <a:ln w="28575">
            <a:solidFill>
              <a:schemeClr val="accent6"/>
            </a:solidFill>
          </a:ln>
          <a:effectLst/>
        </p:spPr>
        <p:txBody>
          <a:bodyPr wrap="square" lIns="0" tIns="72000" rIns="0" bIns="7200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Dependability</a:t>
            </a:r>
            <a:r>
              <a:rPr kumimoji="0" lang="en-GB" sz="20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79%</a:t>
            </a:r>
          </a:p>
          <a:p>
            <a:pPr marL="0" marR="0" lvl="0" indent="0" algn="ctr" defTabSz="914377" rtl="0" eaLnBrk="1" fontAlgn="auto" latinLnBrk="0" hangingPunct="1">
              <a:lnSpc>
                <a:spcPct val="100000"/>
              </a:lnSpc>
              <a:spcBef>
                <a:spcPts val="1200"/>
              </a:spcBef>
              <a:spcAft>
                <a:spcPts val="0"/>
              </a:spcAft>
              <a:buClrTx/>
              <a:buSzTx/>
              <a:buFontTx/>
              <a:buNone/>
              <a:tabLst/>
              <a:defRPr/>
            </a:pPr>
            <a:r>
              <a:rPr kumimoji="0" lang="en-GB"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Top behaviours within Dependability</a:t>
            </a:r>
          </a:p>
        </p:txBody>
      </p:sp>
      <p:sp>
        <p:nvSpPr>
          <p:cNvPr id="65" name="TextBox 64">
            <a:extLst>
              <a:ext uri="{FF2B5EF4-FFF2-40B4-BE49-F238E27FC236}">
                <a16:creationId xmlns:a16="http://schemas.microsoft.com/office/drawing/2014/main" id="{B7CBA5AE-F9F9-7112-4428-88661AC5EA5F}"/>
              </a:ext>
            </a:extLst>
          </p:cNvPr>
          <p:cNvSpPr txBox="1"/>
          <p:nvPr/>
        </p:nvSpPr>
        <p:spPr>
          <a:xfrm>
            <a:off x="1457280" y="4195180"/>
            <a:ext cx="4564893" cy="2043798"/>
          </a:xfrm>
          <a:prstGeom prst="rect">
            <a:avLst/>
          </a:prstGeom>
          <a:noFill/>
          <a:ln w="28575">
            <a:solidFill>
              <a:schemeClr val="accent1"/>
            </a:solidFill>
          </a:ln>
          <a:effectLst/>
        </p:spPr>
        <p:txBody>
          <a:bodyPr wrap="square" lIns="0" tIns="72000" rIns="0" bIns="7200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Ability</a:t>
            </a:r>
            <a:r>
              <a:rPr kumimoji="0" lang="en-GB" sz="20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79%</a:t>
            </a:r>
          </a:p>
          <a:p>
            <a:pPr marL="0" marR="0" lvl="0" indent="0" algn="ctr" defTabSz="914377" rtl="0" eaLnBrk="1" fontAlgn="auto" latinLnBrk="0" hangingPunct="1">
              <a:lnSpc>
                <a:spcPct val="100000"/>
              </a:lnSpc>
              <a:spcBef>
                <a:spcPts val="1200"/>
              </a:spcBef>
              <a:spcAft>
                <a:spcPts val="0"/>
              </a:spcAft>
              <a:buClrTx/>
              <a:buSzTx/>
              <a:buFontTx/>
              <a:buNone/>
              <a:tabLst/>
              <a:defRPr/>
            </a:pPr>
            <a:r>
              <a:rPr kumimoji="0" lang="en-GB"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Top behaviours within Ability</a:t>
            </a:r>
          </a:p>
        </p:txBody>
      </p:sp>
      <p:sp>
        <p:nvSpPr>
          <p:cNvPr id="66" name="TextBox 65">
            <a:extLst>
              <a:ext uri="{FF2B5EF4-FFF2-40B4-BE49-F238E27FC236}">
                <a16:creationId xmlns:a16="http://schemas.microsoft.com/office/drawing/2014/main" id="{E2926340-C470-0CB2-90F9-DF72A011B906}"/>
              </a:ext>
            </a:extLst>
          </p:cNvPr>
          <p:cNvSpPr txBox="1"/>
          <p:nvPr/>
        </p:nvSpPr>
        <p:spPr>
          <a:xfrm>
            <a:off x="6169783" y="4195180"/>
            <a:ext cx="4564892" cy="2043798"/>
          </a:xfrm>
          <a:prstGeom prst="rect">
            <a:avLst/>
          </a:prstGeom>
          <a:noFill/>
          <a:ln w="28575">
            <a:solidFill>
              <a:srgbClr val="008000"/>
            </a:solidFill>
          </a:ln>
          <a:effectLst/>
        </p:spPr>
        <p:txBody>
          <a:bodyPr wrap="square" lIns="0" tIns="72000" rIns="0" bIns="7200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NET Purpose ESG</a:t>
            </a:r>
            <a:r>
              <a:rPr kumimoji="0" lang="en-GB" sz="2000" b="1"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 68%</a:t>
            </a:r>
          </a:p>
          <a:p>
            <a:pPr marL="0" marR="0" lvl="0" indent="0" algn="ctr" defTabSz="914377" rtl="0" eaLnBrk="1" fontAlgn="auto" latinLnBrk="0" hangingPunct="1">
              <a:lnSpc>
                <a:spcPct val="100000"/>
              </a:lnSpc>
              <a:spcBef>
                <a:spcPts val="1200"/>
              </a:spcBef>
              <a:spcAft>
                <a:spcPts val="0"/>
              </a:spcAft>
              <a:buClrTx/>
              <a:buSzTx/>
              <a:buFontTx/>
              <a:buNone/>
              <a:tabLst/>
              <a:defRPr/>
            </a:pPr>
            <a:r>
              <a:rPr kumimoji="0" lang="en-GB" sz="1200" b="0" i="1" u="none" strike="noStrike" kern="1200" cap="none" spc="0" normalizeH="0" baseline="0" noProof="0">
                <a:ln>
                  <a:noFill/>
                </a:ln>
                <a:solidFill>
                  <a:srgbClr val="0A0A0A"/>
                </a:solidFill>
                <a:effectLst/>
                <a:uLnTx/>
                <a:uFillTx/>
                <a:latin typeface="Arial" panose="020B0604020202020204" pitchFamily="34" charset="0"/>
                <a:ea typeface="+mn-ea"/>
                <a:cs typeface="Arial" panose="020B0604020202020204" pitchFamily="34" charset="0"/>
              </a:rPr>
              <a:t>Top behaviours within Purpose ESG</a:t>
            </a:r>
          </a:p>
        </p:txBody>
      </p:sp>
      <p:sp>
        <p:nvSpPr>
          <p:cNvPr id="67" name="TextBox 66">
            <a:extLst>
              <a:ext uri="{FF2B5EF4-FFF2-40B4-BE49-F238E27FC236}">
                <a16:creationId xmlns:a16="http://schemas.microsoft.com/office/drawing/2014/main" id="{6FFBBDDB-125F-97EE-3DF0-FDAEBF24BBAC}"/>
              </a:ext>
            </a:extLst>
          </p:cNvPr>
          <p:cNvSpPr txBox="1"/>
          <p:nvPr/>
        </p:nvSpPr>
        <p:spPr>
          <a:xfrm>
            <a:off x="1678406" y="2860191"/>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Respecting and protecting confidential information</a:t>
            </a:r>
          </a:p>
        </p:txBody>
      </p:sp>
      <p:sp>
        <p:nvSpPr>
          <p:cNvPr id="68" name="TextBox 67">
            <a:extLst>
              <a:ext uri="{FF2B5EF4-FFF2-40B4-BE49-F238E27FC236}">
                <a16:creationId xmlns:a16="http://schemas.microsoft.com/office/drawing/2014/main" id="{E6FCD59C-14E4-D9D7-723C-789A07C3F384}"/>
              </a:ext>
            </a:extLst>
          </p:cNvPr>
          <p:cNvSpPr txBox="1"/>
          <p:nvPr/>
        </p:nvSpPr>
        <p:spPr>
          <a:xfrm>
            <a:off x="5069734" y="2863264"/>
            <a:ext cx="730425" cy="442631"/>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66%</a:t>
            </a:r>
            <a:endParaRPr lang="en-GB" sz="1100" b="1">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D937587A-F72B-7B63-95B7-C53AD1036E62}"/>
              </a:ext>
            </a:extLst>
          </p:cNvPr>
          <p:cNvSpPr txBox="1"/>
          <p:nvPr/>
        </p:nvSpPr>
        <p:spPr>
          <a:xfrm>
            <a:off x="1678406" y="3409950"/>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Operating with compliance to laws and regulations</a:t>
            </a:r>
          </a:p>
        </p:txBody>
      </p:sp>
      <p:sp>
        <p:nvSpPr>
          <p:cNvPr id="70" name="TextBox 69">
            <a:extLst>
              <a:ext uri="{FF2B5EF4-FFF2-40B4-BE49-F238E27FC236}">
                <a16:creationId xmlns:a16="http://schemas.microsoft.com/office/drawing/2014/main" id="{71D1D2D7-93D5-BAA1-E628-4D85B2A9EC5B}"/>
              </a:ext>
            </a:extLst>
          </p:cNvPr>
          <p:cNvSpPr txBox="1"/>
          <p:nvPr/>
        </p:nvSpPr>
        <p:spPr>
          <a:xfrm>
            <a:off x="5069734" y="3413023"/>
            <a:ext cx="730425" cy="442631"/>
          </a:xfrm>
          <a:prstGeom prst="rect">
            <a:avLst/>
          </a:prstGeom>
          <a:solidFill>
            <a:schemeClr val="accent4">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65%</a:t>
            </a:r>
            <a:endParaRPr lang="en-GB" sz="1100" b="1">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5A4A66C2-337C-A1C0-9B79-A8BAA872057F}"/>
              </a:ext>
            </a:extLst>
          </p:cNvPr>
          <p:cNvSpPr txBox="1"/>
          <p:nvPr/>
        </p:nvSpPr>
        <p:spPr>
          <a:xfrm>
            <a:off x="1678406" y="5071699"/>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Guiding clients on how to use financial information in decision making</a:t>
            </a:r>
          </a:p>
        </p:txBody>
      </p:sp>
      <p:sp>
        <p:nvSpPr>
          <p:cNvPr id="72" name="TextBox 71">
            <a:extLst>
              <a:ext uri="{FF2B5EF4-FFF2-40B4-BE49-F238E27FC236}">
                <a16:creationId xmlns:a16="http://schemas.microsoft.com/office/drawing/2014/main" id="{79BE116E-C485-A603-1CBB-818858BFE3B5}"/>
              </a:ext>
            </a:extLst>
          </p:cNvPr>
          <p:cNvSpPr txBox="1"/>
          <p:nvPr/>
        </p:nvSpPr>
        <p:spPr>
          <a:xfrm>
            <a:off x="5069734" y="5074772"/>
            <a:ext cx="730425" cy="442631"/>
          </a:xfrm>
          <a:prstGeom prst="rect">
            <a:avLst/>
          </a:prstGeom>
          <a:solidFill>
            <a:schemeClr val="accent1">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55%</a:t>
            </a:r>
            <a:endParaRPr lang="en-GB" sz="1100" b="1">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A5D3F30A-4CFC-0C24-605F-415702C6654D}"/>
              </a:ext>
            </a:extLst>
          </p:cNvPr>
          <p:cNvSpPr txBox="1"/>
          <p:nvPr/>
        </p:nvSpPr>
        <p:spPr>
          <a:xfrm>
            <a:off x="1678406" y="5621458"/>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Demonstrating a track record of helping businesses thrive</a:t>
            </a:r>
          </a:p>
        </p:txBody>
      </p:sp>
      <p:sp>
        <p:nvSpPr>
          <p:cNvPr id="74" name="TextBox 73">
            <a:extLst>
              <a:ext uri="{FF2B5EF4-FFF2-40B4-BE49-F238E27FC236}">
                <a16:creationId xmlns:a16="http://schemas.microsoft.com/office/drawing/2014/main" id="{BE1624C1-5E20-8C3D-C295-288847A43DC5}"/>
              </a:ext>
            </a:extLst>
          </p:cNvPr>
          <p:cNvSpPr txBox="1"/>
          <p:nvPr/>
        </p:nvSpPr>
        <p:spPr>
          <a:xfrm>
            <a:off x="5069734" y="5624531"/>
            <a:ext cx="730425" cy="442631"/>
          </a:xfrm>
          <a:prstGeom prst="rect">
            <a:avLst/>
          </a:prstGeom>
          <a:solidFill>
            <a:schemeClr val="accent1">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53%</a:t>
            </a:r>
            <a:endParaRPr lang="en-GB" sz="1100" b="1">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F95AFF4F-E6E6-AECD-CA6C-D17545563168}"/>
              </a:ext>
            </a:extLst>
          </p:cNvPr>
          <p:cNvSpPr txBox="1"/>
          <p:nvPr/>
        </p:nvSpPr>
        <p:spPr>
          <a:xfrm>
            <a:off x="6391417" y="2857118"/>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Keeping up to date with developments in professional standards and practice</a:t>
            </a:r>
          </a:p>
        </p:txBody>
      </p:sp>
      <p:sp>
        <p:nvSpPr>
          <p:cNvPr id="76" name="TextBox 75">
            <a:extLst>
              <a:ext uri="{FF2B5EF4-FFF2-40B4-BE49-F238E27FC236}">
                <a16:creationId xmlns:a16="http://schemas.microsoft.com/office/drawing/2014/main" id="{3719A303-09D8-241D-A729-F83B4B8C7A7E}"/>
              </a:ext>
            </a:extLst>
          </p:cNvPr>
          <p:cNvSpPr txBox="1"/>
          <p:nvPr/>
        </p:nvSpPr>
        <p:spPr>
          <a:xfrm>
            <a:off x="9782745" y="2860191"/>
            <a:ext cx="730425" cy="442631"/>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58%</a:t>
            </a:r>
            <a:endParaRPr lang="en-GB" sz="1100" b="1">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CAB9EE02-E29E-EB8E-E765-288FD051C7D4}"/>
              </a:ext>
            </a:extLst>
          </p:cNvPr>
          <p:cNvSpPr txBox="1"/>
          <p:nvPr/>
        </p:nvSpPr>
        <p:spPr>
          <a:xfrm>
            <a:off x="6391417" y="3406877"/>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Being able to rely on them to inform key business decisions </a:t>
            </a:r>
          </a:p>
        </p:txBody>
      </p:sp>
      <p:sp>
        <p:nvSpPr>
          <p:cNvPr id="78" name="TextBox 77">
            <a:extLst>
              <a:ext uri="{FF2B5EF4-FFF2-40B4-BE49-F238E27FC236}">
                <a16:creationId xmlns:a16="http://schemas.microsoft.com/office/drawing/2014/main" id="{5CED8547-6FAD-C477-0523-815D2258B33B}"/>
              </a:ext>
            </a:extLst>
          </p:cNvPr>
          <p:cNvSpPr txBox="1"/>
          <p:nvPr/>
        </p:nvSpPr>
        <p:spPr>
          <a:xfrm>
            <a:off x="9782745" y="3409950"/>
            <a:ext cx="730425" cy="442631"/>
          </a:xfrm>
          <a:prstGeom prst="rect">
            <a:avLst/>
          </a:prstGeom>
          <a:solidFill>
            <a:schemeClr val="accent6">
              <a:lumMod val="40000"/>
              <a:lumOff val="60000"/>
            </a:schemeClr>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53%</a:t>
            </a:r>
            <a:endParaRPr lang="en-GB" sz="1100" b="1">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FA5F10CF-09B3-D68A-39FE-31CE214F9106}"/>
              </a:ext>
            </a:extLst>
          </p:cNvPr>
          <p:cNvSpPr txBox="1"/>
          <p:nvPr/>
        </p:nvSpPr>
        <p:spPr>
          <a:xfrm>
            <a:off x="6391417" y="5068626"/>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Balancing commercial and public interest in their work</a:t>
            </a:r>
          </a:p>
        </p:txBody>
      </p:sp>
      <p:sp>
        <p:nvSpPr>
          <p:cNvPr id="80" name="TextBox 79">
            <a:extLst>
              <a:ext uri="{FF2B5EF4-FFF2-40B4-BE49-F238E27FC236}">
                <a16:creationId xmlns:a16="http://schemas.microsoft.com/office/drawing/2014/main" id="{ECC6537E-D091-C2B1-B2E9-9B515D31D3E4}"/>
              </a:ext>
            </a:extLst>
          </p:cNvPr>
          <p:cNvSpPr txBox="1"/>
          <p:nvPr/>
        </p:nvSpPr>
        <p:spPr>
          <a:xfrm>
            <a:off x="9782745" y="5071699"/>
            <a:ext cx="730425" cy="442631"/>
          </a:xfrm>
          <a:prstGeom prst="rect">
            <a:avLst/>
          </a:prstGeom>
          <a:solidFill>
            <a:srgbClr val="B9FFB9"/>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40%</a:t>
            </a:r>
            <a:endParaRPr lang="en-GB" sz="1100" b="1">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224A9992-D883-7BF6-1F54-B52D7CEAA0A1}"/>
              </a:ext>
            </a:extLst>
          </p:cNvPr>
          <p:cNvSpPr txBox="1"/>
          <p:nvPr/>
        </p:nvSpPr>
        <p:spPr>
          <a:xfrm>
            <a:off x="6391417" y="5618385"/>
            <a:ext cx="3293644" cy="446096"/>
          </a:xfrm>
          <a:prstGeom prst="rect">
            <a:avLst/>
          </a:prstGeom>
          <a:solidFill>
            <a:schemeClr val="bg1">
              <a:lumMod val="95000"/>
            </a:schemeClr>
          </a:solidFill>
          <a:ln>
            <a:noFill/>
          </a:ln>
          <a:effectLst/>
        </p:spPr>
        <p:txBody>
          <a:bodyPr wrap="square" lIns="36000" tIns="90000" rIns="36000" bIns="90000" rtlCol="0" anchor="ctr">
            <a:noAutofit/>
          </a:bodyPr>
          <a:lstStyle/>
          <a:p>
            <a:pPr defTabSz="914377"/>
            <a:r>
              <a:rPr lang="en-GB" sz="1000">
                <a:latin typeface="Arial" panose="020B0604020202020204" pitchFamily="34" charset="0"/>
                <a:ea typeface="Helvetica Neue" charset="0"/>
                <a:cs typeface="Arial" panose="020B0604020202020204" pitchFamily="34" charset="0"/>
              </a:rPr>
              <a:t>Driving DEI practices in businesses</a:t>
            </a:r>
          </a:p>
        </p:txBody>
      </p:sp>
      <p:sp>
        <p:nvSpPr>
          <p:cNvPr id="82" name="TextBox 81">
            <a:extLst>
              <a:ext uri="{FF2B5EF4-FFF2-40B4-BE49-F238E27FC236}">
                <a16:creationId xmlns:a16="http://schemas.microsoft.com/office/drawing/2014/main" id="{679348C7-0E1C-E307-3043-C06E8A86FB10}"/>
              </a:ext>
            </a:extLst>
          </p:cNvPr>
          <p:cNvSpPr txBox="1"/>
          <p:nvPr/>
        </p:nvSpPr>
        <p:spPr>
          <a:xfrm>
            <a:off x="9782745" y="5621458"/>
            <a:ext cx="730425" cy="442631"/>
          </a:xfrm>
          <a:prstGeom prst="rect">
            <a:avLst/>
          </a:prstGeom>
          <a:solidFill>
            <a:srgbClr val="B9FFB9"/>
          </a:solidFill>
          <a:ln>
            <a:noFill/>
          </a:ln>
          <a:effectLst/>
        </p:spPr>
        <p:txBody>
          <a:bodyPr wrap="square" lIns="36000" tIns="36000" rIns="36000" bIns="36000" rtlCol="0" anchor="ctr">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US" sz="1100" b="1">
                <a:latin typeface="Arial" panose="020B0604020202020204" pitchFamily="34" charset="0"/>
                <a:cs typeface="Arial" panose="020B0604020202020204" pitchFamily="34" charset="0"/>
              </a:rPr>
              <a:t>39%</a:t>
            </a:r>
            <a:endParaRPr lang="en-GB" sz="11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748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ALYSISITEMFOOTER" val="17cfcddd-3638-4b66-b282-c561ed7a3e1f"/>
  <p:tag name="ORIGINALTEXT" val="Total sample; Weight: General Public; base n = 16869; total n = 37842; 20973 missing; effective sample size = 15410 (91%); All statistics have been rounded to 0 decimal places"/>
</p:tagLst>
</file>

<file path=ppt/theme/theme1.xml><?xml version="1.0" encoding="utf-8"?>
<a:theme xmlns:a="http://schemas.openxmlformats.org/drawingml/2006/main" name="7_Office Theme">
  <a:themeElements>
    <a:clrScheme name="DxI Palette">
      <a:dk1>
        <a:srgbClr val="0A0A0A"/>
      </a:dk1>
      <a:lt1>
        <a:srgbClr val="FFFFFF"/>
      </a:lt1>
      <a:dk2>
        <a:srgbClr val="374156"/>
      </a:dk2>
      <a:lt2>
        <a:srgbClr val="FFFFFF"/>
      </a:lt2>
      <a:accent1>
        <a:srgbClr val="1082C5"/>
      </a:accent1>
      <a:accent2>
        <a:srgbClr val="00CCFF"/>
      </a:accent2>
      <a:accent3>
        <a:srgbClr val="33CCCC"/>
      </a:accent3>
      <a:accent4>
        <a:srgbClr val="FF5050"/>
      </a:accent4>
      <a:accent5>
        <a:srgbClr val="F15927"/>
      </a:accent5>
      <a:accent6>
        <a:srgbClr val="9966FF"/>
      </a:accent6>
      <a:hlink>
        <a:srgbClr val="9966FF"/>
      </a:hlink>
      <a:folHlink>
        <a:srgbClr val="1F396E"/>
      </a:folHlink>
    </a:clrScheme>
    <a:fontScheme name="Custom 1">
      <a:majorFont>
        <a:latin typeface="Verlag Black"/>
        <a:ea typeface=""/>
        <a:cs typeface=""/>
      </a:majorFont>
      <a:minorFont>
        <a:latin typeface="Verla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DxI Palette">
      <a:dk1>
        <a:srgbClr val="0A0A0A"/>
      </a:dk1>
      <a:lt1>
        <a:srgbClr val="FFFFFF"/>
      </a:lt1>
      <a:dk2>
        <a:srgbClr val="374156"/>
      </a:dk2>
      <a:lt2>
        <a:srgbClr val="FFFFFF"/>
      </a:lt2>
      <a:accent1>
        <a:srgbClr val="1082C5"/>
      </a:accent1>
      <a:accent2>
        <a:srgbClr val="00CCFF"/>
      </a:accent2>
      <a:accent3>
        <a:srgbClr val="33CCCC"/>
      </a:accent3>
      <a:accent4>
        <a:srgbClr val="FF5050"/>
      </a:accent4>
      <a:accent5>
        <a:srgbClr val="F15927"/>
      </a:accent5>
      <a:accent6>
        <a:srgbClr val="9966FF"/>
      </a:accent6>
      <a:hlink>
        <a:srgbClr val="9966FF"/>
      </a:hlink>
      <a:folHlink>
        <a:srgbClr val="1F396E"/>
      </a:folHlink>
    </a:clrScheme>
    <a:fontScheme name="Custom 1">
      <a:majorFont>
        <a:latin typeface="Verlag Black"/>
        <a:ea typeface=""/>
        <a:cs typeface=""/>
      </a:majorFont>
      <a:minorFont>
        <a:latin typeface="Verla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21_Global_TRUST">
  <a:themeElements>
    <a:clrScheme name="Trust 2021">
      <a:dk1>
        <a:srgbClr val="000000"/>
      </a:dk1>
      <a:lt1>
        <a:srgbClr val="FFFFFF"/>
      </a:lt1>
      <a:dk2>
        <a:srgbClr val="94C4FE"/>
      </a:dk2>
      <a:lt2>
        <a:srgbClr val="F5F6F6"/>
      </a:lt2>
      <a:accent1>
        <a:srgbClr val="0329C8"/>
      </a:accent1>
      <a:accent2>
        <a:srgbClr val="FE4B38"/>
      </a:accent2>
      <a:accent3>
        <a:srgbClr val="ADC9D3"/>
      </a:accent3>
      <a:accent4>
        <a:srgbClr val="748181"/>
      </a:accent4>
      <a:accent5>
        <a:srgbClr val="ABB3B3"/>
      </a:accent5>
      <a:accent6>
        <a:srgbClr val="6DD5C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wrap="square" lIns="0" tIns="0" rIns="0" bIns="0" rtlCol="0" anchor="ctr">
        <a:noAutofit/>
      </a:bodyPr>
      <a:lstStyle>
        <a:defPPr algn="ctr">
          <a:spcAft>
            <a:spcPts val="600"/>
          </a:spcAft>
          <a:defRPr sz="1200" b="1" dirty="0" smtClean="0"/>
        </a:defPPr>
      </a:lst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ln>
          <a:noFill/>
        </a:ln>
        <a:effectLst/>
      </a:spPr>
      <a:bodyPr wrap="square" lIns="0" tIns="0" rIns="0" bIns="0" rtlCol="0">
        <a:noAutofit/>
      </a:bodyPr>
      <a:lstStyle>
        <a:defPPr marL="0" marR="0" indent="0" defTabSz="914377" rtl="0" eaLnBrk="1" fontAlgn="auto" latinLnBrk="0" hangingPunct="1">
          <a:lnSpc>
            <a:spcPct val="100000"/>
          </a:lnSpc>
          <a:spcBef>
            <a:spcPts val="0"/>
          </a:spcBef>
          <a:spcAft>
            <a:spcPts val="0"/>
          </a:spcAft>
          <a:buClrTx/>
          <a:buSzTx/>
          <a:buFontTx/>
          <a:buNone/>
          <a:tabLst/>
          <a:defRPr kumimoji="0" sz="1000" u="none" strike="noStrike" kern="1200" cap="none" spc="0" normalizeH="0" baseline="0" noProof="0" dirty="0" smtClean="0">
            <a:ln>
              <a:noFill/>
            </a:ln>
            <a:effectLst/>
            <a:uLnTx/>
            <a:uFillTx/>
            <a:latin typeface="Helvetica Neue" charset="0"/>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2021_Global_TRUST">
  <a:themeElements>
    <a:clrScheme name="Trust 2021">
      <a:dk1>
        <a:srgbClr val="000000"/>
      </a:dk1>
      <a:lt1>
        <a:srgbClr val="FFFFFF"/>
      </a:lt1>
      <a:dk2>
        <a:srgbClr val="94C4FE"/>
      </a:dk2>
      <a:lt2>
        <a:srgbClr val="F5F6F6"/>
      </a:lt2>
      <a:accent1>
        <a:srgbClr val="0329C8"/>
      </a:accent1>
      <a:accent2>
        <a:srgbClr val="FE4B38"/>
      </a:accent2>
      <a:accent3>
        <a:srgbClr val="ADC9D3"/>
      </a:accent3>
      <a:accent4>
        <a:srgbClr val="748181"/>
      </a:accent4>
      <a:accent5>
        <a:srgbClr val="ABB3B3"/>
      </a:accent5>
      <a:accent6>
        <a:srgbClr val="6DD5C3"/>
      </a:accent6>
      <a:hlink>
        <a:srgbClr val="000000"/>
      </a:hlink>
      <a:folHlink>
        <a:srgbClr val="000000"/>
      </a:folHlink>
    </a:clrScheme>
    <a:fontScheme name="Custom 9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wrap="square" lIns="0" tIns="0" rIns="0" bIns="0" rtlCol="0" anchor="ctr">
        <a:noAutofit/>
      </a:bodyPr>
      <a:lstStyle>
        <a:defPPr algn="ctr">
          <a:spcAft>
            <a:spcPts val="600"/>
          </a:spcAft>
          <a:defRPr sz="1200" b="1" dirty="0" smtClean="0"/>
        </a:defPPr>
      </a:lst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ln>
          <a:noFill/>
        </a:ln>
        <a:effectLst/>
      </a:spPr>
      <a:bodyPr wrap="square" lIns="0" tIns="0" rIns="0" bIns="0" rtlCol="0">
        <a:noAutofit/>
      </a:bodyPr>
      <a:lstStyle>
        <a:defPPr marL="0" marR="0" indent="0" defTabSz="914377" rtl="0" eaLnBrk="1" fontAlgn="auto" latinLnBrk="0" hangingPunct="1">
          <a:lnSpc>
            <a:spcPct val="100000"/>
          </a:lnSpc>
          <a:spcBef>
            <a:spcPts val="0"/>
          </a:spcBef>
          <a:spcAft>
            <a:spcPts val="0"/>
          </a:spcAft>
          <a:buClrTx/>
          <a:buSzTx/>
          <a:buFontTx/>
          <a:buNone/>
          <a:tabLst/>
          <a:defRPr kumimoji="0" sz="1000" u="none" strike="noStrike" kern="1200" cap="none" spc="0" normalizeH="0" baseline="0" noProof="0" dirty="0" smtClean="0">
            <a:ln>
              <a:noFill/>
            </a:ln>
            <a:effectLst/>
            <a:uLnTx/>
            <a:uFillTx/>
            <a:latin typeface="Helvetica Neue" charset="0"/>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DxI Palette">
      <a:dk1>
        <a:srgbClr val="0A0A0A"/>
      </a:dk1>
      <a:lt1>
        <a:srgbClr val="FFFFFF"/>
      </a:lt1>
      <a:dk2>
        <a:srgbClr val="374156"/>
      </a:dk2>
      <a:lt2>
        <a:srgbClr val="FFFFFF"/>
      </a:lt2>
      <a:accent1>
        <a:srgbClr val="1082C5"/>
      </a:accent1>
      <a:accent2>
        <a:srgbClr val="00CCFF"/>
      </a:accent2>
      <a:accent3>
        <a:srgbClr val="33CCCC"/>
      </a:accent3>
      <a:accent4>
        <a:srgbClr val="FF5050"/>
      </a:accent4>
      <a:accent5>
        <a:srgbClr val="F15927"/>
      </a:accent5>
      <a:accent6>
        <a:srgbClr val="9966FF"/>
      </a:accent6>
      <a:hlink>
        <a:srgbClr val="9966FF"/>
      </a:hlink>
      <a:folHlink>
        <a:srgbClr val="1F396E"/>
      </a:folHlink>
    </a:clrScheme>
    <a:fontScheme name="Custom 1">
      <a:majorFont>
        <a:latin typeface="Verlag Black"/>
        <a:ea typeface=""/>
        <a:cs typeface=""/>
      </a:majorFont>
      <a:minorFont>
        <a:latin typeface="Verla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ust 2023">
  <a:themeElements>
    <a:clrScheme name="Custom 16">
      <a:dk1>
        <a:srgbClr val="FFFFFF"/>
      </a:dk1>
      <a:lt1>
        <a:srgbClr val="0D0D0D"/>
      </a:lt1>
      <a:dk2>
        <a:srgbClr val="F7F7F7"/>
      </a:dk2>
      <a:lt2>
        <a:srgbClr val="A9A9A9"/>
      </a:lt2>
      <a:accent1>
        <a:srgbClr val="041CFF"/>
      </a:accent1>
      <a:accent2>
        <a:srgbClr val="91BAC0"/>
      </a:accent2>
      <a:accent3>
        <a:srgbClr val="FF3F3F"/>
      </a:accent3>
      <a:accent4>
        <a:srgbClr val="04004E"/>
      </a:accent4>
      <a:accent5>
        <a:srgbClr val="0E75FF"/>
      </a:accent5>
      <a:accent6>
        <a:srgbClr val="02FFD1"/>
      </a:accent6>
      <a:hlink>
        <a:srgbClr val="041CFF"/>
      </a:hlink>
      <a:folHlink>
        <a:srgbClr val="041CFF"/>
      </a:folHlink>
    </a:clrScheme>
    <a:fontScheme name="Custom 2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11_Office Theme">
  <a:themeElements>
    <a:clrScheme name="DxI Palette">
      <a:dk1>
        <a:srgbClr val="0A0A0A"/>
      </a:dk1>
      <a:lt1>
        <a:srgbClr val="FFFFFF"/>
      </a:lt1>
      <a:dk2>
        <a:srgbClr val="374156"/>
      </a:dk2>
      <a:lt2>
        <a:srgbClr val="FFFFFF"/>
      </a:lt2>
      <a:accent1>
        <a:srgbClr val="1082C5"/>
      </a:accent1>
      <a:accent2>
        <a:srgbClr val="00CCFF"/>
      </a:accent2>
      <a:accent3>
        <a:srgbClr val="33CCCC"/>
      </a:accent3>
      <a:accent4>
        <a:srgbClr val="FF5050"/>
      </a:accent4>
      <a:accent5>
        <a:srgbClr val="F15927"/>
      </a:accent5>
      <a:accent6>
        <a:srgbClr val="9966FF"/>
      </a:accent6>
      <a:hlink>
        <a:srgbClr val="9966FF"/>
      </a:hlink>
      <a:folHlink>
        <a:srgbClr val="1F396E"/>
      </a:folHlink>
    </a:clrScheme>
    <a:fontScheme name="Custom 1">
      <a:majorFont>
        <a:latin typeface="Verlag Black"/>
        <a:ea typeface=""/>
        <a:cs typeface=""/>
      </a:majorFont>
      <a:minorFont>
        <a:latin typeface="Verla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798FC2AB5C3742B1CEAC3E3850EFAB" ma:contentTypeVersion="19" ma:contentTypeDescription="Create a new document." ma:contentTypeScope="" ma:versionID="4a462e8f6063decdefbfa31c03a7ab79">
  <xsd:schema xmlns:xsd="http://www.w3.org/2001/XMLSchema" xmlns:xs="http://www.w3.org/2001/XMLSchema" xmlns:p="http://schemas.microsoft.com/office/2006/metadata/properties" xmlns:ns2="fed0e843-2c00-4644-b41f-c0721c1c6c99" xmlns:ns3="e9e884d3-f31c-4994-8787-f9873c391337" targetNamespace="http://schemas.microsoft.com/office/2006/metadata/properties" ma:root="true" ma:fieldsID="7eb93acc106ec0742a02fca05facbbf1" ns2:_="" ns3:_="">
    <xsd:import namespace="fed0e843-2c00-4644-b41f-c0721c1c6c99"/>
    <xsd:import namespace="e9e884d3-f31c-4994-8787-f9873c39133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Date"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d0e843-2c00-4644-b41f-c0721c1c6c9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Date" ma:index="16"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b09575-d76b-43dd-9bd8-596ae673ba3d"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e884d3-f31c-4994-8787-f9873c39133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6be52e67-1881-46d4-925b-72ff59470885}" ma:internalName="TaxCatchAll" ma:showField="CatchAllData" ma:web="e9e884d3-f31c-4994-8787-f9873c3913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9e884d3-f31c-4994-8787-f9873c391337">
      <UserInfo>
        <DisplayName>Davenport, Richard</DisplayName>
        <AccountId>12</AccountId>
        <AccountType/>
      </UserInfo>
      <UserInfo>
        <DisplayName>Mantzaris, Penelope</DisplayName>
        <AccountId>1182</AccountId>
        <AccountType/>
      </UserInfo>
    </SharedWithUsers>
    <Date xmlns="fed0e843-2c00-4644-b41f-c0721c1c6c99" xsi:nil="true"/>
    <TaxCatchAll xmlns="e9e884d3-f31c-4994-8787-f9873c391337" xsi:nil="true"/>
    <lcf76f155ced4ddcb4097134ff3c332f xmlns="fed0e843-2c00-4644-b41f-c0721c1c6c9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4D85FB-E73C-47DD-A68B-BDEC82921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d0e843-2c00-4644-b41f-c0721c1c6c99"/>
    <ds:schemaRef ds:uri="e9e884d3-f31c-4994-8787-f9873c391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017F20-04AB-401E-B639-654A81AFBAD8}">
  <ds:schemaRefs>
    <ds:schemaRef ds:uri="e9e884d3-f31c-4994-8787-f9873c391337"/>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fed0e843-2c00-4644-b41f-c0721c1c6c9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E8A52EF-D771-45BD-A407-49B6CC51B0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178</TotalTime>
  <Words>4808</Words>
  <Application>Microsoft Office PowerPoint</Application>
  <PresentationFormat>Widescreen</PresentationFormat>
  <Paragraphs>498</Paragraphs>
  <Slides>35</Slides>
  <Notes>22</Notes>
  <HiddenSlides>1</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35</vt:i4>
      </vt:variant>
    </vt:vector>
  </HeadingPairs>
  <TitlesOfParts>
    <vt:vector size="54" baseType="lpstr">
      <vt:lpstr>Arial</vt:lpstr>
      <vt:lpstr>Calibri</vt:lpstr>
      <vt:lpstr>Helvetica</vt:lpstr>
      <vt:lpstr>Helvetica Neue</vt:lpstr>
      <vt:lpstr>Helvetica Regular</vt:lpstr>
      <vt:lpstr>Source Sans Pro Light</vt:lpstr>
      <vt:lpstr>Symbol</vt:lpstr>
      <vt:lpstr>Times New Roman</vt:lpstr>
      <vt:lpstr>Verlag Black</vt:lpstr>
      <vt:lpstr>Verlag Bold</vt:lpstr>
      <vt:lpstr>Verlag Book</vt:lpstr>
      <vt:lpstr>Verlag Light</vt:lpstr>
      <vt:lpstr>7_Office Theme</vt:lpstr>
      <vt:lpstr>10_Office Theme</vt:lpstr>
      <vt:lpstr>2021_Global_TRUST</vt:lpstr>
      <vt:lpstr>1_2021_Global_TRUST</vt:lpstr>
      <vt:lpstr>9_Office Theme</vt:lpstr>
      <vt:lpstr>Trust 2023</vt:lpstr>
      <vt:lpstr>11_Office Theme</vt:lpstr>
      <vt:lpstr>PowerPoint Presentation</vt:lpstr>
      <vt:lpstr>PowerPoint Presentation</vt:lpstr>
      <vt:lpstr>PowerPoint Presentation</vt:lpstr>
      <vt:lpstr>KEY FINDINGS</vt:lpstr>
      <vt:lpstr>PowerPoint Presentation</vt:lpstr>
      <vt:lpstr>Trust in Accountants, Chartered Accountants, and Chartered Accountancy Professional Bodies continues to increase, with Chartered Accountants seeing the largest uplift</vt:lpstr>
      <vt:lpstr>Alongside nurses, Accountants are one of the only professions to see an uplift in Trust this year – some other financial professions saw a decline</vt:lpstr>
      <vt:lpstr>PowerPoint Presentation</vt:lpstr>
      <vt:lpstr>Integrity remains the key driver of Trust in Accountants, particularly protecting information and complying with regulations</vt:lpstr>
      <vt:lpstr>PowerPoint Presentation</vt:lpstr>
      <vt:lpstr>Chartered Accountants are seen as reliable professionals to guide businesses through crises</vt:lpstr>
      <vt:lpstr>PowerPoint Presentation</vt:lpstr>
      <vt:lpstr>Chartered Accountants’ position as leaders to guide businesses through change has been consolidated over the last two years</vt:lpstr>
      <vt:lpstr>Since 2021, the expectation on Chartered Accountants to help businesses become more resilient has increased </vt:lpstr>
      <vt:lpstr>PowerPoint Presentation</vt:lpstr>
      <vt:lpstr>Having successfully supported businesses with Brexit and COVID, Chartered Accountants are now seen as crucial in supporting businesses during economic uncertainty and the cost-of-living crisis</vt:lpstr>
      <vt:lpstr>The majority of organisations have utilised the expertise of Chartered Accountants to help them navigate the uncertainty</vt:lpstr>
      <vt:lpstr>Purpose initiatives are increasingly important, creating continued  opportunity for Chartered Accountants in this space</vt:lpstr>
      <vt:lpstr>In the 2023 Trust Barometer research, we see people want more societal engagement from business, not less  </vt:lpstr>
      <vt:lpstr>However, Purpose has become more important in driving Trust in Accountants, particularly speaking out on social and environmental issues</vt:lpstr>
      <vt:lpstr>PowerPoint Presentation</vt:lpstr>
      <vt:lpstr>Both Chartered Accountants and Chartered Accountancy Professional Bodies have seen some declines on measures relating to Purpose </vt:lpstr>
      <vt:lpstr>There is opportunity to be bolder in communications – and speak out proactively on issues</vt:lpstr>
      <vt:lpstr>Moving forward, there is appetite for resources from Chartered Accountancy Professional Bodies to guide businesses, as well as greater visibility on partnerships</vt:lpstr>
      <vt:lpstr>Chartered Accountants have a key opportunity to capitalise on their position as data guardians</vt:lpstr>
      <vt:lpstr>AS TECHNOLOGY ADVANCES AND RISK INCREASES, Control over data is becoming more important THAN EVER</vt:lpstr>
      <vt:lpstr>Data accuracy and misinformation are key concerns for Financial Decision Makers in our study, especially for those working in bigger organisations</vt:lpstr>
      <vt:lpstr>FDMs recognise the role that Chartered Accountants can have in ensuring data governance - leading their organisations to use Chartered Accountants more</vt:lpstr>
      <vt:lpstr>This is especially true for larger businesses </vt:lpstr>
      <vt:lpstr>Chartered Accountants’ role as data guardians is confirmed as many businesses have relied on them to navigate recent challenges related to data and misinformation</vt:lpstr>
      <vt:lpstr>And Chartered Accountants are seen to be meeting this challenge - performing well on ensuring the protection and integrity of data</vt:lpstr>
      <vt:lpstr>PowerPoint Presentation</vt:lpstr>
      <vt:lpstr>On one hand, financial decision makers recognise the potential threat that AI and automation can pose </vt:lpstr>
      <vt:lpstr>Yet at the same time they are confident that digitalisation and the rise of AI will ultimately not affect the importance of Chartered Accountants</vt:lpstr>
      <vt:lpstr>In fact, on the contrary, Chartered Accountants are actually helping businesses with their digital transformation  There is opportunity to utilise rather than be afraid of automation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Otto, Maria</dc:creator>
  <cp:lastModifiedBy>Antje Derks</cp:lastModifiedBy>
  <cp:revision>3</cp:revision>
  <dcterms:created xsi:type="dcterms:W3CDTF">2020-07-21T16:54:36Z</dcterms:created>
  <dcterms:modified xsi:type="dcterms:W3CDTF">2023-09-20T09:09:11Z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0x0101000D798FC2AB5C3742B1CEAC3E3850EFAB</vt:lpwstr>
  </property>
  <property fmtid="{D5CDD505-2E9C-101B-9397-08002B2CF9AE}" pid="3" name="MediaServiceImageTags">
    <vt:lpwstr/>
  </property>
</Properties>
</file>